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2" r:id="rId1"/>
  </p:sldMasterIdLst>
  <p:notesMasterIdLst>
    <p:notesMasterId r:id="rId18"/>
  </p:notesMasterIdLst>
  <p:sldIdLst>
    <p:sldId id="294" r:id="rId2"/>
    <p:sldId id="330" r:id="rId3"/>
    <p:sldId id="314" r:id="rId4"/>
    <p:sldId id="309" r:id="rId5"/>
    <p:sldId id="313" r:id="rId6"/>
    <p:sldId id="331" r:id="rId7"/>
    <p:sldId id="332" r:id="rId8"/>
    <p:sldId id="310" r:id="rId9"/>
    <p:sldId id="308" r:id="rId10"/>
    <p:sldId id="324" r:id="rId11"/>
    <p:sldId id="318" r:id="rId12"/>
    <p:sldId id="333" r:id="rId13"/>
    <p:sldId id="307" r:id="rId14"/>
    <p:sldId id="259" r:id="rId15"/>
    <p:sldId id="317" r:id="rId16"/>
    <p:sldId id="336"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rtin Hahn" initials="MH" lastIdx="7" clrIdx="0">
    <p:extLst>
      <p:ext uri="{19B8F6BF-5375-455C-9EA6-DF929625EA0E}">
        <p15:presenceInfo xmlns:p15="http://schemas.microsoft.com/office/powerpoint/2012/main" userId="S::mhahn@air.org::90cb732f-284c-4b29-9fff-1516edb75c73" providerId="AD"/>
      </p:ext>
    </p:extLst>
  </p:cmAuthor>
  <p:cmAuthor id="2" name="Mallory, Katherine (Katie)" initials="MK(" lastIdx="16" clrIdx="1">
    <p:extLst>
      <p:ext uri="{19B8F6BF-5375-455C-9EA6-DF929625EA0E}">
        <p15:presenceInfo xmlns:p15="http://schemas.microsoft.com/office/powerpoint/2012/main" userId="S::kmallory@air.org::661213d9-077d-4528-a2e1-8518be3adfee" providerId="AD"/>
      </p:ext>
    </p:extLst>
  </p:cmAuthor>
  <p:cmAuthor id="3" name="KewalRamani, Angelina" initials="KA" lastIdx="16" clrIdx="2">
    <p:extLst>
      <p:ext uri="{19B8F6BF-5375-455C-9EA6-DF929625EA0E}">
        <p15:presenceInfo xmlns:p15="http://schemas.microsoft.com/office/powerpoint/2012/main" userId="S::akewalramani@air.org::b0156725-296b-431b-9286-6e842110b76a" providerId="AD"/>
      </p:ext>
    </p:extLst>
  </p:cmAuthor>
  <p:cmAuthor id="4" name="Lee, Michael" initials="LM" lastIdx="23" clrIdx="3">
    <p:extLst>
      <p:ext uri="{19B8F6BF-5375-455C-9EA6-DF929625EA0E}">
        <p15:presenceInfo xmlns:p15="http://schemas.microsoft.com/office/powerpoint/2012/main" userId="S::mlee@air.org::22ace94a-d48d-43cf-b66a-529cab58fee7" providerId="AD"/>
      </p:ext>
    </p:extLst>
  </p:cmAuthor>
  <p:cmAuthor id="5" name="Haslup, Danielle" initials="HD" lastIdx="27" clrIdx="4">
    <p:extLst>
      <p:ext uri="{19B8F6BF-5375-455C-9EA6-DF929625EA0E}">
        <p15:presenceInfo xmlns:p15="http://schemas.microsoft.com/office/powerpoint/2012/main" userId="S::dhaslup@air.org::2bb1eb1d-6994-49a3-aa0f-dd3739e212fd"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249" autoAdjust="0"/>
    <p:restoredTop sz="82472" autoAdjust="0"/>
  </p:normalViewPr>
  <p:slideViewPr>
    <p:cSldViewPr snapToGrid="0">
      <p:cViewPr varScale="1">
        <p:scale>
          <a:sx n="52" d="100"/>
          <a:sy n="52" d="100"/>
        </p:scale>
        <p:origin x="1112" y="44"/>
      </p:cViewPr>
      <p:guideLst/>
    </p:cSldViewPr>
  </p:slideViewPr>
  <p:notesTextViewPr>
    <p:cViewPr>
      <p:scale>
        <a:sx n="1" d="1"/>
        <a:sy n="1" d="1"/>
      </p:scale>
      <p:origin x="0" y="0"/>
    </p:cViewPr>
  </p:notesTextViewPr>
  <p:notesViewPr>
    <p:cSldViewPr snapToGrid="0">
      <p:cViewPr varScale="1">
        <p:scale>
          <a:sx n="87" d="100"/>
          <a:sy n="87" d="100"/>
        </p:scale>
        <p:origin x="3840" y="6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elczar, Ali" userId="43b89857-cc10-4f6d-80f4-7f11d7d65497" providerId="ADAL" clId="{5DF16A3C-3053-49CB-BDE4-94B9B76F9EE8}"/>
    <pc:docChg chg="delSld">
      <pc:chgData name="Pelczar, Ali" userId="43b89857-cc10-4f6d-80f4-7f11d7d65497" providerId="ADAL" clId="{5DF16A3C-3053-49CB-BDE4-94B9B76F9EE8}" dt="2021-08-16T20:09:20.558" v="0" actId="2696"/>
      <pc:docMkLst>
        <pc:docMk/>
      </pc:docMkLst>
      <pc:sldChg chg="del">
        <pc:chgData name="Pelczar, Ali" userId="43b89857-cc10-4f6d-80f4-7f11d7d65497" providerId="ADAL" clId="{5DF16A3C-3053-49CB-BDE4-94B9B76F9EE8}" dt="2021-08-16T20:09:20.558" v="0" actId="2696"/>
        <pc:sldMkLst>
          <pc:docMk/>
          <pc:sldMk cId="1970598907" sldId="261"/>
        </pc:sldMkLst>
      </pc:sldChg>
      <pc:sldChg chg="del">
        <pc:chgData name="Pelczar, Ali" userId="43b89857-cc10-4f6d-80f4-7f11d7d65497" providerId="ADAL" clId="{5DF16A3C-3053-49CB-BDE4-94B9B76F9EE8}" dt="2021-08-16T20:09:20.558" v="0" actId="2696"/>
        <pc:sldMkLst>
          <pc:docMk/>
          <pc:sldMk cId="3862070076" sldId="263"/>
        </pc:sldMkLst>
      </pc:sldChg>
      <pc:sldChg chg="del">
        <pc:chgData name="Pelczar, Ali" userId="43b89857-cc10-4f6d-80f4-7f11d7d65497" providerId="ADAL" clId="{5DF16A3C-3053-49CB-BDE4-94B9B76F9EE8}" dt="2021-08-16T20:09:20.558" v="0" actId="2696"/>
        <pc:sldMkLst>
          <pc:docMk/>
          <pc:sldMk cId="498086811" sldId="264"/>
        </pc:sldMkLst>
      </pc:sldChg>
      <pc:sldChg chg="del">
        <pc:chgData name="Pelczar, Ali" userId="43b89857-cc10-4f6d-80f4-7f11d7d65497" providerId="ADAL" clId="{5DF16A3C-3053-49CB-BDE4-94B9B76F9EE8}" dt="2021-08-16T20:09:20.558" v="0" actId="2696"/>
        <pc:sldMkLst>
          <pc:docMk/>
          <pc:sldMk cId="19312478" sldId="265"/>
        </pc:sldMkLst>
      </pc:sldChg>
      <pc:sldChg chg="del">
        <pc:chgData name="Pelczar, Ali" userId="43b89857-cc10-4f6d-80f4-7f11d7d65497" providerId="ADAL" clId="{5DF16A3C-3053-49CB-BDE4-94B9B76F9EE8}" dt="2021-08-16T20:09:20.558" v="0" actId="2696"/>
        <pc:sldMkLst>
          <pc:docMk/>
          <pc:sldMk cId="2364148161" sldId="266"/>
        </pc:sldMkLst>
      </pc:sldChg>
      <pc:sldChg chg="del">
        <pc:chgData name="Pelczar, Ali" userId="43b89857-cc10-4f6d-80f4-7f11d7d65497" providerId="ADAL" clId="{5DF16A3C-3053-49CB-BDE4-94B9B76F9EE8}" dt="2021-08-16T20:09:20.558" v="0" actId="2696"/>
        <pc:sldMkLst>
          <pc:docMk/>
          <pc:sldMk cId="926349352" sldId="267"/>
        </pc:sldMkLst>
      </pc:sldChg>
      <pc:sldChg chg="del">
        <pc:chgData name="Pelczar, Ali" userId="43b89857-cc10-4f6d-80f4-7f11d7d65497" providerId="ADAL" clId="{5DF16A3C-3053-49CB-BDE4-94B9B76F9EE8}" dt="2021-08-16T20:09:20.558" v="0" actId="2696"/>
        <pc:sldMkLst>
          <pc:docMk/>
          <pc:sldMk cId="961361589" sldId="268"/>
        </pc:sldMkLst>
      </pc:sldChg>
      <pc:sldChg chg="del">
        <pc:chgData name="Pelczar, Ali" userId="43b89857-cc10-4f6d-80f4-7f11d7d65497" providerId="ADAL" clId="{5DF16A3C-3053-49CB-BDE4-94B9B76F9EE8}" dt="2021-08-16T20:09:20.558" v="0" actId="2696"/>
        <pc:sldMkLst>
          <pc:docMk/>
          <pc:sldMk cId="1638537688" sldId="270"/>
        </pc:sldMkLst>
      </pc:sldChg>
      <pc:sldChg chg="del">
        <pc:chgData name="Pelczar, Ali" userId="43b89857-cc10-4f6d-80f4-7f11d7d65497" providerId="ADAL" clId="{5DF16A3C-3053-49CB-BDE4-94B9B76F9EE8}" dt="2021-08-16T20:09:20.558" v="0" actId="2696"/>
        <pc:sldMkLst>
          <pc:docMk/>
          <pc:sldMk cId="2157827979" sldId="315"/>
        </pc:sldMkLst>
      </pc:sldChg>
      <pc:sldChg chg="del">
        <pc:chgData name="Pelczar, Ali" userId="43b89857-cc10-4f6d-80f4-7f11d7d65497" providerId="ADAL" clId="{5DF16A3C-3053-49CB-BDE4-94B9B76F9EE8}" dt="2021-08-16T20:09:20.558" v="0" actId="2696"/>
        <pc:sldMkLst>
          <pc:docMk/>
          <pc:sldMk cId="3577861064" sldId="319"/>
        </pc:sldMkLst>
      </pc:sldChg>
      <pc:sldChg chg="del">
        <pc:chgData name="Pelczar, Ali" userId="43b89857-cc10-4f6d-80f4-7f11d7d65497" providerId="ADAL" clId="{5DF16A3C-3053-49CB-BDE4-94B9B76F9EE8}" dt="2021-08-16T20:09:20.558" v="0" actId="2696"/>
        <pc:sldMkLst>
          <pc:docMk/>
          <pc:sldMk cId="1943352766" sldId="320"/>
        </pc:sldMkLst>
      </pc:sldChg>
      <pc:sldChg chg="del">
        <pc:chgData name="Pelczar, Ali" userId="43b89857-cc10-4f6d-80f4-7f11d7d65497" providerId="ADAL" clId="{5DF16A3C-3053-49CB-BDE4-94B9B76F9EE8}" dt="2021-08-16T20:09:20.558" v="0" actId="2696"/>
        <pc:sldMkLst>
          <pc:docMk/>
          <pc:sldMk cId="3344315482" sldId="321"/>
        </pc:sldMkLst>
      </pc:sldChg>
      <pc:sldChg chg="del">
        <pc:chgData name="Pelczar, Ali" userId="43b89857-cc10-4f6d-80f4-7f11d7d65497" providerId="ADAL" clId="{5DF16A3C-3053-49CB-BDE4-94B9B76F9EE8}" dt="2021-08-16T20:09:20.558" v="0" actId="2696"/>
        <pc:sldMkLst>
          <pc:docMk/>
          <pc:sldMk cId="547646365" sldId="322"/>
        </pc:sldMkLst>
      </pc:sldChg>
      <pc:sldChg chg="del">
        <pc:chgData name="Pelczar, Ali" userId="43b89857-cc10-4f6d-80f4-7f11d7d65497" providerId="ADAL" clId="{5DF16A3C-3053-49CB-BDE4-94B9B76F9EE8}" dt="2021-08-16T20:09:20.558" v="0" actId="2696"/>
        <pc:sldMkLst>
          <pc:docMk/>
          <pc:sldMk cId="389800185" sldId="323"/>
        </pc:sldMkLst>
      </pc:sldChg>
      <pc:sldChg chg="del">
        <pc:chgData name="Pelczar, Ali" userId="43b89857-cc10-4f6d-80f4-7f11d7d65497" providerId="ADAL" clId="{5DF16A3C-3053-49CB-BDE4-94B9B76F9EE8}" dt="2021-08-16T20:09:20.558" v="0" actId="2696"/>
        <pc:sldMkLst>
          <pc:docMk/>
          <pc:sldMk cId="527837066" sldId="325"/>
        </pc:sldMkLst>
      </pc:sldChg>
      <pc:sldChg chg="del">
        <pc:chgData name="Pelczar, Ali" userId="43b89857-cc10-4f6d-80f4-7f11d7d65497" providerId="ADAL" clId="{5DF16A3C-3053-49CB-BDE4-94B9B76F9EE8}" dt="2021-08-16T20:09:20.558" v="0" actId="2696"/>
        <pc:sldMkLst>
          <pc:docMk/>
          <pc:sldMk cId="2766525315" sldId="326"/>
        </pc:sldMkLst>
      </pc:sldChg>
      <pc:sldChg chg="del">
        <pc:chgData name="Pelczar, Ali" userId="43b89857-cc10-4f6d-80f4-7f11d7d65497" providerId="ADAL" clId="{5DF16A3C-3053-49CB-BDE4-94B9B76F9EE8}" dt="2021-08-16T20:09:20.558" v="0" actId="2696"/>
        <pc:sldMkLst>
          <pc:docMk/>
          <pc:sldMk cId="2088900877" sldId="327"/>
        </pc:sldMkLst>
      </pc:sldChg>
      <pc:sldChg chg="del">
        <pc:chgData name="Pelczar, Ali" userId="43b89857-cc10-4f6d-80f4-7f11d7d65497" providerId="ADAL" clId="{5DF16A3C-3053-49CB-BDE4-94B9B76F9EE8}" dt="2021-08-16T20:09:20.558" v="0" actId="2696"/>
        <pc:sldMkLst>
          <pc:docMk/>
          <pc:sldMk cId="4260132181" sldId="328"/>
        </pc:sldMkLst>
      </pc:sldChg>
      <pc:sldChg chg="del">
        <pc:chgData name="Pelczar, Ali" userId="43b89857-cc10-4f6d-80f4-7f11d7d65497" providerId="ADAL" clId="{5DF16A3C-3053-49CB-BDE4-94B9B76F9EE8}" dt="2021-08-16T20:09:20.558" v="0" actId="2696"/>
        <pc:sldMkLst>
          <pc:docMk/>
          <pc:sldMk cId="1071525342" sldId="329"/>
        </pc:sldMkLst>
      </pc:sldChg>
      <pc:sldChg chg="del">
        <pc:chgData name="Pelczar, Ali" userId="43b89857-cc10-4f6d-80f4-7f11d7d65497" providerId="ADAL" clId="{5DF16A3C-3053-49CB-BDE4-94B9B76F9EE8}" dt="2021-08-16T20:09:20.558" v="0" actId="2696"/>
        <pc:sldMkLst>
          <pc:docMk/>
          <pc:sldMk cId="2437573917" sldId="334"/>
        </pc:sldMkLst>
      </pc:sldChg>
      <pc:sldChg chg="del">
        <pc:chgData name="Pelczar, Ali" userId="43b89857-cc10-4f6d-80f4-7f11d7d65497" providerId="ADAL" clId="{5DF16A3C-3053-49CB-BDE4-94B9B76F9EE8}" dt="2021-08-16T20:09:20.558" v="0" actId="2696"/>
        <pc:sldMkLst>
          <pc:docMk/>
          <pc:sldMk cId="32594168" sldId="335"/>
        </pc:sldMkLst>
      </pc:sldChg>
      <pc:sldChg chg="del">
        <pc:chgData name="Pelczar, Ali" userId="43b89857-cc10-4f6d-80f4-7f11d7d65497" providerId="ADAL" clId="{5DF16A3C-3053-49CB-BDE4-94B9B76F9EE8}" dt="2021-08-16T20:09:20.558" v="0" actId="2696"/>
        <pc:sldMkLst>
          <pc:docMk/>
          <pc:sldMk cId="1375919553" sldId="337"/>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D046E00-F423-493C-95D6-F670A191B823}" type="datetimeFigureOut">
              <a:rPr lang="en-US" smtClean="0"/>
              <a:t>8/16/2021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31F8D24-7AB3-4ADA-9758-B81441975CED}" type="slidenum">
              <a:rPr lang="en-US" smtClean="0"/>
              <a:t>‹#›</a:t>
            </a:fld>
            <a:endParaRPr lang="en-US"/>
          </a:p>
        </p:txBody>
      </p:sp>
    </p:spTree>
    <p:extLst>
      <p:ext uri="{BB962C8B-B14F-4D97-AF65-F5344CB8AC3E}">
        <p14:creationId xmlns:p14="http://schemas.microsoft.com/office/powerpoint/2010/main" val="10139541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ww.nytimes.com/2016/05/23/nyregion/f-train-express-plan-brings-anger-and-joy-depending-on-the-neighborhood.html"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77913" y="693738"/>
            <a:ext cx="4878387" cy="27447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472277" y="9036539"/>
            <a:ext cx="78548" cy="231784"/>
          </a:xfrm>
        </p:spPr>
        <p:txBody>
          <a:bodyPr/>
          <a:lstStyle/>
          <a:p>
            <a:fld id="{B54DC83E-89B8-4806-9A94-7D2BAA520DC6}" type="slidenum">
              <a:rPr lang="en-US" smtClean="0"/>
              <a:pPr/>
              <a:t>1</a:t>
            </a:fld>
            <a:endParaRPr lang="en-US" dirty="0"/>
          </a:p>
        </p:txBody>
      </p:sp>
      <p:sp>
        <p:nvSpPr>
          <p:cNvPr id="5" name="Date Placeholder 4">
            <a:extLst>
              <a:ext uri="{FF2B5EF4-FFF2-40B4-BE49-F238E27FC236}">
                <a16:creationId xmlns:a16="http://schemas.microsoft.com/office/drawing/2014/main" id="{5C68BE9B-CDA6-4E9A-951F-1A5EB9FEFC10}"/>
              </a:ext>
            </a:extLst>
          </p:cNvPr>
          <p:cNvSpPr>
            <a:spLocks noGrp="1"/>
          </p:cNvSpPr>
          <p:nvPr>
            <p:ph type="dt" idx="11"/>
          </p:nvPr>
        </p:nvSpPr>
        <p:spPr/>
        <p:txBody>
          <a:bodyPr/>
          <a:lstStyle/>
          <a:p>
            <a:r>
              <a:rPr lang="en-US" dirty="0"/>
              <a:t>(added from Insert tab, Header and Footer icon, Fixed Date and time)  1/23/2018</a:t>
            </a:r>
          </a:p>
        </p:txBody>
      </p:sp>
      <p:sp>
        <p:nvSpPr>
          <p:cNvPr id="6" name="Footer Placeholder 5">
            <a:extLst>
              <a:ext uri="{FF2B5EF4-FFF2-40B4-BE49-F238E27FC236}">
                <a16:creationId xmlns:a16="http://schemas.microsoft.com/office/drawing/2014/main" id="{D048B2A6-7232-495D-BC20-A40C1870A132}"/>
              </a:ext>
            </a:extLst>
          </p:cNvPr>
          <p:cNvSpPr>
            <a:spLocks noGrp="1"/>
          </p:cNvSpPr>
          <p:nvPr>
            <p:ph type="ftr" sz="quarter" idx="12"/>
          </p:nvPr>
        </p:nvSpPr>
        <p:spPr/>
        <p:txBody>
          <a:bodyPr/>
          <a:lstStyle/>
          <a:p>
            <a:r>
              <a:rPr lang="en-US" dirty="0"/>
              <a:t>Presentation Title (added from Insert tab, Header and Footer icon)</a:t>
            </a:r>
          </a:p>
        </p:txBody>
      </p:sp>
    </p:spTree>
    <p:extLst>
      <p:ext uri="{BB962C8B-B14F-4D97-AF65-F5344CB8AC3E}">
        <p14:creationId xmlns:p14="http://schemas.microsoft.com/office/powerpoint/2010/main" val="29216040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282828"/>
                </a:solidFill>
                <a:effectLst/>
                <a:latin typeface="Tiempos Headline Web"/>
              </a:rPr>
              <a:t>Interesting approaches/features: densely populated figures/tables, complex annotations controlled by a switch, sticky navigation on left provides ability to jump between G4/G8 results</a:t>
            </a:r>
            <a:endParaRPr lang="en-US" dirty="0"/>
          </a:p>
          <a:p>
            <a:endParaRPr lang="en-US" dirty="0"/>
          </a:p>
        </p:txBody>
      </p:sp>
      <p:sp>
        <p:nvSpPr>
          <p:cNvPr id="4" name="Slide Number Placeholder 3"/>
          <p:cNvSpPr>
            <a:spLocks noGrp="1"/>
          </p:cNvSpPr>
          <p:nvPr>
            <p:ph type="sldNum" sz="quarter" idx="5"/>
          </p:nvPr>
        </p:nvSpPr>
        <p:spPr/>
        <p:txBody>
          <a:bodyPr/>
          <a:lstStyle/>
          <a:p>
            <a:fld id="{A31F8D24-7AB3-4ADA-9758-B81441975CED}" type="slidenum">
              <a:rPr lang="en-US" smtClean="0"/>
              <a:t>11</a:t>
            </a:fld>
            <a:endParaRPr lang="en-US"/>
          </a:p>
        </p:txBody>
      </p:sp>
    </p:spTree>
    <p:extLst>
      <p:ext uri="{BB962C8B-B14F-4D97-AF65-F5344CB8AC3E}">
        <p14:creationId xmlns:p14="http://schemas.microsoft.com/office/powerpoint/2010/main" val="26368364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BEFORE BREAKING: the breakout rooms may not be able to track the notes you take upon returning to the whole group. You are encouraged to take notes on your machine</a:t>
            </a:r>
          </a:p>
        </p:txBody>
      </p:sp>
      <p:sp>
        <p:nvSpPr>
          <p:cNvPr id="4" name="Slide Number Placeholder 3"/>
          <p:cNvSpPr>
            <a:spLocks noGrp="1"/>
          </p:cNvSpPr>
          <p:nvPr>
            <p:ph type="sldNum" sz="quarter" idx="5"/>
          </p:nvPr>
        </p:nvSpPr>
        <p:spPr/>
        <p:txBody>
          <a:bodyPr/>
          <a:lstStyle/>
          <a:p>
            <a:fld id="{A31F8D24-7AB3-4ADA-9758-B81441975CED}" type="slidenum">
              <a:rPr lang="en-US" smtClean="0"/>
              <a:t>12</a:t>
            </a:fld>
            <a:endParaRPr lang="en-US"/>
          </a:p>
        </p:txBody>
      </p:sp>
    </p:spTree>
    <p:extLst>
      <p:ext uri="{BB962C8B-B14F-4D97-AF65-F5344CB8AC3E}">
        <p14:creationId xmlns:p14="http://schemas.microsoft.com/office/powerpoint/2010/main" val="37140418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77913" y="693738"/>
            <a:ext cx="4876800" cy="2744787"/>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a:xfrm>
            <a:off x="3472277" y="9036539"/>
            <a:ext cx="78548" cy="231784"/>
          </a:xfrm>
        </p:spPr>
        <p:txBody>
          <a:bodyPr/>
          <a:lstStyle/>
          <a:p>
            <a:fld id="{B54DC83E-89B8-4806-9A94-7D2BAA520DC6}" type="slidenum">
              <a:rPr lang="en-US" smtClean="0"/>
              <a:pPr/>
              <a:t>13</a:t>
            </a:fld>
            <a:endParaRPr lang="en-US" dirty="0"/>
          </a:p>
        </p:txBody>
      </p:sp>
      <p:sp>
        <p:nvSpPr>
          <p:cNvPr id="5" name="Date Placeholder 4">
            <a:extLst>
              <a:ext uri="{FF2B5EF4-FFF2-40B4-BE49-F238E27FC236}">
                <a16:creationId xmlns:a16="http://schemas.microsoft.com/office/drawing/2014/main" id="{DFD383EA-7DB3-43A3-96FC-57C9400952B7}"/>
              </a:ext>
            </a:extLst>
          </p:cNvPr>
          <p:cNvSpPr>
            <a:spLocks noGrp="1"/>
          </p:cNvSpPr>
          <p:nvPr>
            <p:ph type="dt" idx="11"/>
          </p:nvPr>
        </p:nvSpPr>
        <p:spPr/>
        <p:txBody>
          <a:bodyPr/>
          <a:lstStyle/>
          <a:p>
            <a:r>
              <a:rPr lang="en-US" dirty="0"/>
              <a:t>(added from Insert tab, Header and Footer icon, Fixed Date and time)  1/23/2018</a:t>
            </a:r>
          </a:p>
        </p:txBody>
      </p:sp>
      <p:sp>
        <p:nvSpPr>
          <p:cNvPr id="6" name="Footer Placeholder 5">
            <a:extLst>
              <a:ext uri="{FF2B5EF4-FFF2-40B4-BE49-F238E27FC236}">
                <a16:creationId xmlns:a16="http://schemas.microsoft.com/office/drawing/2014/main" id="{09C9B606-8BB0-4BE2-BFD4-F894C11ABEFE}"/>
              </a:ext>
            </a:extLst>
          </p:cNvPr>
          <p:cNvSpPr>
            <a:spLocks noGrp="1"/>
          </p:cNvSpPr>
          <p:nvPr>
            <p:ph type="ftr" sz="quarter" idx="12"/>
          </p:nvPr>
        </p:nvSpPr>
        <p:spPr/>
        <p:txBody>
          <a:bodyPr/>
          <a:lstStyle/>
          <a:p>
            <a:r>
              <a:rPr lang="en-US" dirty="0"/>
              <a:t>Presentation Title (added from Insert tab, Header and Footer icon)</a:t>
            </a:r>
          </a:p>
        </p:txBody>
      </p:sp>
    </p:spTree>
    <p:extLst>
      <p:ext uri="{BB962C8B-B14F-4D97-AF65-F5344CB8AC3E}">
        <p14:creationId xmlns:p14="http://schemas.microsoft.com/office/powerpoint/2010/main" val="39322385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Goal: by attending this interactive workshop you'll be introduced to the processes, software, skills, and approaches used in developing engaging data stories.</a:t>
            </a:r>
          </a:p>
        </p:txBody>
      </p:sp>
      <p:sp>
        <p:nvSpPr>
          <p:cNvPr id="4" name="Slide Number Placeholder 3"/>
          <p:cNvSpPr>
            <a:spLocks noGrp="1"/>
          </p:cNvSpPr>
          <p:nvPr>
            <p:ph type="sldNum" sz="quarter" idx="5"/>
          </p:nvPr>
        </p:nvSpPr>
        <p:spPr/>
        <p:txBody>
          <a:bodyPr/>
          <a:lstStyle/>
          <a:p>
            <a:fld id="{A31F8D24-7AB3-4ADA-9758-B81441975CED}" type="slidenum">
              <a:rPr lang="en-US" smtClean="0"/>
              <a:t>3</a:t>
            </a:fld>
            <a:endParaRPr lang="en-US"/>
          </a:p>
        </p:txBody>
      </p:sp>
    </p:spTree>
    <p:extLst>
      <p:ext uri="{BB962C8B-B14F-4D97-AF65-F5344CB8AC3E}">
        <p14:creationId xmlns:p14="http://schemas.microsoft.com/office/powerpoint/2010/main" val="9933970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31F8D24-7AB3-4ADA-9758-B81441975CED}" type="slidenum">
              <a:rPr lang="en-US" smtClean="0"/>
              <a:t>4</a:t>
            </a:fld>
            <a:endParaRPr lang="en-US"/>
          </a:p>
        </p:txBody>
      </p:sp>
    </p:spTree>
    <p:extLst>
      <p:ext uri="{BB962C8B-B14F-4D97-AF65-F5344CB8AC3E}">
        <p14:creationId xmlns:p14="http://schemas.microsoft.com/office/powerpoint/2010/main" val="38920696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NYTimes is an American daily newspaper based in New York City with a worldwide readership</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282828"/>
                </a:solidFill>
                <a:effectLst/>
                <a:latin typeface="Tiempos Headline Web"/>
              </a:rPr>
              <a:t>Interesting approaches/features: </a:t>
            </a:r>
            <a:r>
              <a:rPr lang="en-US" b="0" i="0" dirty="0" err="1">
                <a:solidFill>
                  <a:srgbClr val="282828"/>
                </a:solidFill>
                <a:effectLst/>
                <a:latin typeface="Tiempos Headline Web"/>
              </a:rPr>
              <a:t>scrollytelling</a:t>
            </a:r>
            <a:r>
              <a:rPr lang="en-US" b="0" i="0" dirty="0">
                <a:solidFill>
                  <a:srgbClr val="282828"/>
                </a:solidFill>
                <a:effectLst/>
                <a:latin typeface="Tiempos Headline Web"/>
              </a:rPr>
              <a:t>, story “changes” based on input selection to tailor to reader, within-story widgets, fascinating data -&gt; good story</a:t>
            </a:r>
            <a:endParaRPr lang="en-US" dirty="0"/>
          </a:p>
          <a:p>
            <a:endParaRPr lang="en-US" dirty="0"/>
          </a:p>
          <a:p>
            <a:r>
              <a:rPr lang="en-US" dirty="0"/>
              <a:t>https://www.nytimes.com/projects/2020-report/index.html</a:t>
            </a:r>
          </a:p>
          <a:p>
            <a:endParaRPr lang="en-US" dirty="0"/>
          </a:p>
          <a:p>
            <a:pPr algn="l"/>
            <a:r>
              <a:rPr lang="en-US" dirty="0"/>
              <a:t>“</a:t>
            </a:r>
            <a:r>
              <a:rPr lang="en-US" b="0" i="0" dirty="0">
                <a:solidFill>
                  <a:srgbClr val="333333"/>
                </a:solidFill>
                <a:effectLst/>
                <a:latin typeface="georgia" panose="02040502050405020303" pitchFamily="18" charset="0"/>
              </a:rPr>
              <a:t>The Times has an unparalleled reputation for excellence in visual journalism. We have defined multimedia storytelling for the news industry and established ourselves as the clear leader. Yet despite our excellence, not enough of our report uses digital storytelling tools that allow for richer and more engaging journalism. Too much of our daily report remains dominated by long strings of text.</a:t>
            </a:r>
            <a:r>
              <a:rPr lang="en-US" dirty="0"/>
              <a:t>“</a:t>
            </a:r>
          </a:p>
          <a:p>
            <a:pPr algn="l"/>
            <a:endParaRPr lang="en-US" dirty="0"/>
          </a:p>
          <a:p>
            <a:pPr algn="l"/>
            <a:r>
              <a:rPr lang="en-US" dirty="0"/>
              <a:t>“</a:t>
            </a:r>
            <a:r>
              <a:rPr lang="en-US" b="0" i="0" dirty="0">
                <a:solidFill>
                  <a:srgbClr val="333333"/>
                </a:solidFill>
                <a:effectLst/>
                <a:latin typeface="georgia" panose="02040502050405020303" pitchFamily="18" charset="0"/>
              </a:rPr>
              <a:t>When we ran a </a:t>
            </a:r>
            <a:r>
              <a:rPr lang="en-US" b="0" i="0" u="sng" dirty="0">
                <a:solidFill>
                  <a:srgbClr val="326891"/>
                </a:solidFill>
                <a:effectLst/>
                <a:latin typeface="georgia" panose="02040502050405020303" pitchFamily="18" charset="0"/>
                <a:hlinkClick r:id="rId3"/>
              </a:rPr>
              <a:t>story</a:t>
            </a:r>
            <a:r>
              <a:rPr lang="en-US" b="0" i="0" dirty="0">
                <a:solidFill>
                  <a:srgbClr val="333333"/>
                </a:solidFill>
                <a:effectLst/>
                <a:latin typeface="georgia" panose="02040502050405020303" pitchFamily="18" charset="0"/>
              </a:rPr>
              <a:t> in 2016 about the roiling debate over subway routes in New York, a reader mocked us in the comments for not including a simple map of the train line at the heart of the debate. Similarly, when we write about dance or art, our reporters and critics are able to include video or photography but only in a limited way; they lack the proper training to embed visuals contextually, and our content management system, Scoop, makes the placement of visuals an afterthought.”</a:t>
            </a:r>
          </a:p>
          <a:p>
            <a:pPr algn="l"/>
            <a:br>
              <a:rPr lang="en-US" b="0" i="0" dirty="0">
                <a:solidFill>
                  <a:srgbClr val="333333"/>
                </a:solidFill>
                <a:effectLst/>
                <a:latin typeface="georgia" panose="02040502050405020303" pitchFamily="18" charset="0"/>
              </a:rPr>
            </a:br>
            <a:r>
              <a:rPr lang="en-US" b="0" i="0" dirty="0">
                <a:solidFill>
                  <a:srgbClr val="333333"/>
                </a:solidFill>
                <a:effectLst/>
                <a:latin typeface="georgia" panose="02040502050405020303" pitchFamily="18" charset="0"/>
              </a:rPr>
              <a:t>“We also need to become more comfortable with our photographers, videographers and graphics editors playing the primary role covering some stories, rather than a secondary role. The excellent journalism already being produced by these desks serves as a model. Given our established excellence in this area, creating a more visual daily report is an enormous opportunity.”</a:t>
            </a:r>
          </a:p>
          <a:p>
            <a:pPr algn="l"/>
            <a:endParaRPr lang="en-US" dirty="0"/>
          </a:p>
        </p:txBody>
      </p:sp>
      <p:sp>
        <p:nvSpPr>
          <p:cNvPr id="4" name="Slide Number Placeholder 3"/>
          <p:cNvSpPr>
            <a:spLocks noGrp="1"/>
          </p:cNvSpPr>
          <p:nvPr>
            <p:ph type="sldNum" sz="quarter" idx="5"/>
          </p:nvPr>
        </p:nvSpPr>
        <p:spPr/>
        <p:txBody>
          <a:bodyPr/>
          <a:lstStyle/>
          <a:p>
            <a:fld id="{A31F8D24-7AB3-4ADA-9758-B81441975CED}" type="slidenum">
              <a:rPr lang="en-US" smtClean="0"/>
              <a:t>5</a:t>
            </a:fld>
            <a:endParaRPr lang="en-US"/>
          </a:p>
        </p:txBody>
      </p:sp>
    </p:spTree>
    <p:extLst>
      <p:ext uri="{BB962C8B-B14F-4D97-AF65-F5344CB8AC3E}">
        <p14:creationId xmlns:p14="http://schemas.microsoft.com/office/powerpoint/2010/main" val="19004840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282828"/>
                </a:solidFill>
                <a:effectLst/>
                <a:latin typeface="Tiempos Headline Web"/>
              </a:rPr>
              <a:t>Milwaukee Journal Sentinel, Wisconsin’s most circulated newspaper (~40</a:t>
            </a:r>
            <a:r>
              <a:rPr lang="en-US" b="0" i="0" baseline="30000" dirty="0">
                <a:solidFill>
                  <a:srgbClr val="282828"/>
                </a:solidFill>
                <a:effectLst/>
                <a:latin typeface="Tiempos Headline Web"/>
              </a:rPr>
              <a:t>th</a:t>
            </a:r>
            <a:r>
              <a:rPr lang="en-US" b="0" i="0" dirty="0">
                <a:solidFill>
                  <a:srgbClr val="282828"/>
                </a:solidFill>
                <a:effectLst/>
                <a:latin typeface="Tiempos Headline Web"/>
              </a:rPr>
              <a:t> in the country) published </a:t>
            </a:r>
            <a:r>
              <a:rPr lang="en-US" b="0" i="0" dirty="0">
                <a:solidFill>
                  <a:srgbClr val="202124"/>
                </a:solidFill>
                <a:effectLst/>
                <a:latin typeface="Roboto" panose="02000000000000000000" pitchFamily="2" charset="0"/>
              </a:rPr>
              <a:t>online and print series called “Lessons Lost.” It examines </a:t>
            </a:r>
            <a:r>
              <a:rPr lang="en-US" b="1" i="0" dirty="0">
                <a:solidFill>
                  <a:srgbClr val="202124"/>
                </a:solidFill>
                <a:effectLst/>
                <a:latin typeface="Roboto" panose="02000000000000000000" pitchFamily="2" charset="0"/>
              </a:rPr>
              <a:t>the academic impact of student turnover between schools in Wisconsin</a:t>
            </a:r>
            <a:r>
              <a:rPr lang="en-US" b="0" i="0" dirty="0">
                <a:solidFill>
                  <a:srgbClr val="202124"/>
                </a:solidFill>
                <a:effectLst/>
                <a:latin typeface="Roboto" panose="02000000000000000000" pitchFamily="2" charset="0"/>
              </a:rPr>
              <a:t> and across the nation. Won 2019 Online Journalism Award for Investigative Journalism, Small/medium newsroom (https://awards.journalists.org/entries/lessons-lost/)</a:t>
            </a:r>
            <a:endParaRPr lang="en-US" b="0" i="0" dirty="0">
              <a:solidFill>
                <a:srgbClr val="282828"/>
              </a:solidFill>
              <a:effectLst/>
              <a:latin typeface="Tiempos Headline Web"/>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282828"/>
              </a:solidFill>
              <a:effectLst/>
              <a:latin typeface="Tiempos Headline Web"/>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282828"/>
                </a:solidFill>
                <a:effectLst/>
                <a:latin typeface="Tiempos Headline Web"/>
              </a:rPr>
              <a:t>Interesting approaches/features: </a:t>
            </a:r>
            <a:r>
              <a:rPr lang="en-US" b="0" i="0" dirty="0" err="1">
                <a:solidFill>
                  <a:srgbClr val="282828"/>
                </a:solidFill>
                <a:effectLst/>
                <a:latin typeface="Tiempos Headline Web"/>
              </a:rPr>
              <a:t>scrollytelling</a:t>
            </a:r>
            <a:r>
              <a:rPr lang="en-US" b="0" i="0" dirty="0">
                <a:solidFill>
                  <a:srgbClr val="282828"/>
                </a:solidFill>
                <a:effectLst/>
                <a:latin typeface="Tiempos Headline Web"/>
              </a:rPr>
              <a:t>, integration of video and photography, transitions between visuals, graph annotations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282828"/>
              </a:solidFill>
              <a:effectLst/>
              <a:latin typeface="Tiempos Headline Web"/>
            </a:endParaRPr>
          </a:p>
          <a:p>
            <a:pPr algn="l" fontAlgn="base"/>
            <a:r>
              <a:rPr lang="en-US" b="0" i="0" dirty="0">
                <a:solidFill>
                  <a:srgbClr val="282828"/>
                </a:solidFill>
                <a:effectLst/>
                <a:latin typeface="Tiempos Headline Web"/>
              </a:rPr>
              <a:t>“</a:t>
            </a:r>
            <a:r>
              <a:rPr lang="en-US" b="0" i="0" dirty="0">
                <a:solidFill>
                  <a:srgbClr val="777777"/>
                </a:solidFill>
                <a:effectLst/>
                <a:latin typeface="Raleway"/>
              </a:rPr>
              <a:t>We were able to obtain and analyze more than 12 million lines of student-level data for all of Wisconsin’s students over 13 years. We combined that with state test scores and school report card scores and showed the negative impact on achievement for students who moved – and how the churn is concentrated among the lowest performing schools in Milwaukee.</a:t>
            </a:r>
          </a:p>
          <a:p>
            <a:pPr algn="l" fontAlgn="base"/>
            <a:r>
              <a:rPr lang="en-US" b="0" i="0" dirty="0">
                <a:solidFill>
                  <a:srgbClr val="777777"/>
                </a:solidFill>
                <a:effectLst/>
                <a:latin typeface="Raleway"/>
              </a:rPr>
              <a:t>While the data work was extensive and challenging, we were determined to present it in a way that is accessible to readers, with data visualizations, narrative stories, searchable tables and more. Getting to the final product took sophisticated investigative reporting techniques, skilled data analysis and old-fashioned shoe-leather reporting.</a:t>
            </a:r>
            <a:r>
              <a:rPr lang="en-US" b="0" i="0" dirty="0">
                <a:solidFill>
                  <a:srgbClr val="282828"/>
                </a:solidFill>
                <a:effectLst/>
                <a:latin typeface="Tiempos Headline Web"/>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A31F8D24-7AB3-4ADA-9758-B81441975CED}" type="slidenum">
              <a:rPr lang="en-US" smtClean="0"/>
              <a:t>6</a:t>
            </a:fld>
            <a:endParaRPr lang="en-US"/>
          </a:p>
        </p:txBody>
      </p:sp>
    </p:spTree>
    <p:extLst>
      <p:ext uri="{BB962C8B-B14F-4D97-AF65-F5344CB8AC3E}">
        <p14:creationId xmlns:p14="http://schemas.microsoft.com/office/powerpoint/2010/main" val="3110282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FiveThirtyEight is</a:t>
            </a:r>
            <a:r>
              <a:rPr lang="en-US" b="0" i="0" dirty="0">
                <a:solidFill>
                  <a:srgbClr val="282828"/>
                </a:solidFill>
                <a:effectLst/>
                <a:latin typeface="Tiempos Headline Web"/>
              </a:rPr>
              <a:t> a digital publication of </a:t>
            </a:r>
            <a:r>
              <a:rPr lang="en-US" b="0" i="0" dirty="0">
                <a:solidFill>
                  <a:srgbClr val="222222"/>
                </a:solidFill>
                <a:effectLst/>
                <a:latin typeface="ArnhemPro"/>
              </a:rPr>
              <a:t>stories, charts, videos and interactive graphics – with a specific focus on data journalism. Specifically, the skill sets of their teams “include statistical analysis, but also data visualization, computer programming and data-literate reporting.”</a:t>
            </a:r>
          </a:p>
          <a:p>
            <a:endParaRPr lang="en-US" b="0" i="0" dirty="0">
              <a:solidFill>
                <a:srgbClr val="222222"/>
              </a:solidFill>
              <a:effectLst/>
              <a:latin typeface="ArnhemPro"/>
            </a:endParaRPr>
          </a:p>
          <a:p>
            <a:r>
              <a:rPr lang="en-US" dirty="0"/>
              <a:t>https://fivethirtyeight.com/features/what-the-fox-knows/</a:t>
            </a:r>
            <a:endParaRPr lang="en-US" b="0" i="0" dirty="0">
              <a:solidFill>
                <a:srgbClr val="222222"/>
              </a:solidFill>
              <a:effectLst/>
              <a:latin typeface="ArnhemPro"/>
            </a:endParaRPr>
          </a:p>
          <a:p>
            <a:endParaRPr lang="en-US" b="0" i="0" dirty="0">
              <a:solidFill>
                <a:srgbClr val="222222"/>
              </a:solidFill>
              <a:effectLst/>
              <a:latin typeface="ArnhemPro"/>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282828"/>
                </a:solidFill>
                <a:effectLst/>
                <a:latin typeface="Tiempos Headline Web"/>
              </a:rPr>
              <a:t>Interesting approaches/features: simplicity, graph annotations. R and Adobe Illustrator are widely used within their staff for data exploration, analysis, and visualization prototyping.</a:t>
            </a:r>
          </a:p>
          <a:p>
            <a:endParaRPr lang="en-US" dirty="0"/>
          </a:p>
        </p:txBody>
      </p:sp>
      <p:sp>
        <p:nvSpPr>
          <p:cNvPr id="4" name="Slide Number Placeholder 3"/>
          <p:cNvSpPr>
            <a:spLocks noGrp="1"/>
          </p:cNvSpPr>
          <p:nvPr>
            <p:ph type="sldNum" sz="quarter" idx="5"/>
          </p:nvPr>
        </p:nvSpPr>
        <p:spPr/>
        <p:txBody>
          <a:bodyPr/>
          <a:lstStyle/>
          <a:p>
            <a:fld id="{A31F8D24-7AB3-4ADA-9758-B81441975CED}" type="slidenum">
              <a:rPr lang="en-US" smtClean="0"/>
              <a:t>7</a:t>
            </a:fld>
            <a:endParaRPr lang="en-US"/>
          </a:p>
        </p:txBody>
      </p:sp>
    </p:spTree>
    <p:extLst>
      <p:ext uri="{BB962C8B-B14F-4D97-AF65-F5344CB8AC3E}">
        <p14:creationId xmlns:p14="http://schemas.microsoft.com/office/powerpoint/2010/main" val="3313386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282828"/>
                </a:solidFill>
                <a:effectLst/>
                <a:latin typeface="Tiempos Headline Web"/>
              </a:rPr>
              <a:t>https://pudding.cool/about/#faq</a:t>
            </a:r>
            <a:br>
              <a:rPr lang="en-US" b="0" i="0" dirty="0">
                <a:solidFill>
                  <a:srgbClr val="282828"/>
                </a:solidFill>
                <a:effectLst/>
                <a:latin typeface="Tiempos Headline Web"/>
              </a:rPr>
            </a:br>
            <a:br>
              <a:rPr lang="en-US" b="0" i="0" dirty="0">
                <a:solidFill>
                  <a:srgbClr val="282828"/>
                </a:solidFill>
                <a:effectLst/>
                <a:latin typeface="Tiempos Headline Web"/>
              </a:rPr>
            </a:br>
            <a:r>
              <a:rPr lang="en-US" b="0" i="0" dirty="0">
                <a:solidFill>
                  <a:srgbClr val="282828"/>
                </a:solidFill>
                <a:effectLst/>
                <a:latin typeface="Tiempos Headline Web"/>
              </a:rPr>
              <a:t>The Pudding is a digital publication comprised that seeks to explain ideas debated in culture with visual essays. They say “by wielding original datasets, primary research, and interactivity, [they] try to thoroughly explore complex topics...</a:t>
            </a:r>
            <a:r>
              <a:rPr lang="en-US" b="0" i="0" dirty="0">
                <a:solidFill>
                  <a:srgbClr val="282828"/>
                </a:solidFill>
                <a:effectLst/>
                <a:latin typeface="National 2 Web"/>
              </a:rPr>
              <a:t> to advance public discourse and avoid media echo chambers.</a:t>
            </a:r>
            <a:r>
              <a:rPr lang="en-US" b="0" i="0" dirty="0">
                <a:solidFill>
                  <a:srgbClr val="282828"/>
                </a:solidFill>
                <a:effectLst/>
                <a:latin typeface="Tiempos Headline Web"/>
              </a:rPr>
              <a:t>” Compared to the NYT, they describe themselves as a “b</a:t>
            </a:r>
            <a:r>
              <a:rPr lang="en-US" b="0" i="0" dirty="0">
                <a:solidFill>
                  <a:srgbClr val="282828"/>
                </a:solidFill>
                <a:effectLst/>
                <a:latin typeface="National 2 Web"/>
              </a:rPr>
              <a:t>uilding-the-plane-in-the-air type of organization” focused on the creative process than publication deadlines.</a:t>
            </a:r>
            <a:endParaRPr lang="en-US" b="0" i="0" dirty="0">
              <a:solidFill>
                <a:srgbClr val="282828"/>
              </a:solidFill>
              <a:effectLst/>
              <a:latin typeface="Tiempos Headline Web"/>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282828"/>
              </a:solidFill>
              <a:effectLst/>
              <a:latin typeface="Tiempos Headline Web"/>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282828"/>
                </a:solidFill>
                <a:effectLst/>
                <a:latin typeface="Tiempos Headline Web"/>
              </a:rPr>
              <a:t>Interesting approaches/features: </a:t>
            </a:r>
            <a:r>
              <a:rPr lang="en-US" b="0" i="0" dirty="0" err="1">
                <a:solidFill>
                  <a:srgbClr val="282828"/>
                </a:solidFill>
                <a:effectLst/>
                <a:latin typeface="Tiempos Headline Web"/>
              </a:rPr>
              <a:t>scrollytelling</a:t>
            </a:r>
            <a:r>
              <a:rPr lang="en-US" b="0" i="0" dirty="0">
                <a:solidFill>
                  <a:srgbClr val="282828"/>
                </a:solidFill>
                <a:effectLst/>
                <a:latin typeface="Tiempos Headline Web"/>
              </a:rPr>
              <a:t>, within-story widgets, fascinating data -&gt; good story</a:t>
            </a:r>
            <a:endParaRPr lang="en-US" dirty="0"/>
          </a:p>
          <a:p>
            <a:endParaRPr lang="en-US" dirty="0"/>
          </a:p>
        </p:txBody>
      </p:sp>
      <p:sp>
        <p:nvSpPr>
          <p:cNvPr id="4" name="Slide Number Placeholder 3"/>
          <p:cNvSpPr>
            <a:spLocks noGrp="1"/>
          </p:cNvSpPr>
          <p:nvPr>
            <p:ph type="sldNum" sz="quarter" idx="5"/>
          </p:nvPr>
        </p:nvSpPr>
        <p:spPr/>
        <p:txBody>
          <a:bodyPr/>
          <a:lstStyle/>
          <a:p>
            <a:fld id="{A31F8D24-7AB3-4ADA-9758-B81441975CED}" type="slidenum">
              <a:rPr lang="en-US" smtClean="0"/>
              <a:t>8</a:t>
            </a:fld>
            <a:endParaRPr lang="en-US"/>
          </a:p>
        </p:txBody>
      </p:sp>
    </p:spTree>
    <p:extLst>
      <p:ext uri="{BB962C8B-B14F-4D97-AF65-F5344CB8AC3E}">
        <p14:creationId xmlns:p14="http://schemas.microsoft.com/office/powerpoint/2010/main" val="29860763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282828"/>
                </a:solidFill>
                <a:effectLst/>
                <a:latin typeface="Tiempos Headline Web"/>
              </a:rPr>
              <a:t>Interesting approaches/features: download data/more information icons, bold titles are main takeaway from the </a:t>
            </a:r>
            <a:r>
              <a:rPr lang="en-US" b="0" i="0" dirty="0" err="1">
                <a:solidFill>
                  <a:srgbClr val="282828"/>
                </a:solidFill>
                <a:effectLst/>
                <a:latin typeface="Tiempos Headline Web"/>
              </a:rPr>
              <a:t>visualiztions</a:t>
            </a:r>
            <a:endParaRPr lang="en-US" dirty="0"/>
          </a:p>
          <a:p>
            <a:endParaRPr lang="en-US" dirty="0"/>
          </a:p>
        </p:txBody>
      </p:sp>
      <p:sp>
        <p:nvSpPr>
          <p:cNvPr id="4" name="Slide Number Placeholder 3"/>
          <p:cNvSpPr>
            <a:spLocks noGrp="1"/>
          </p:cNvSpPr>
          <p:nvPr>
            <p:ph type="sldNum" sz="quarter" idx="5"/>
          </p:nvPr>
        </p:nvSpPr>
        <p:spPr/>
        <p:txBody>
          <a:bodyPr/>
          <a:lstStyle/>
          <a:p>
            <a:fld id="{A31F8D24-7AB3-4ADA-9758-B81441975CED}" type="slidenum">
              <a:rPr lang="en-US" smtClean="0"/>
              <a:t>9</a:t>
            </a:fld>
            <a:endParaRPr lang="en-US"/>
          </a:p>
        </p:txBody>
      </p:sp>
    </p:spTree>
    <p:extLst>
      <p:ext uri="{BB962C8B-B14F-4D97-AF65-F5344CB8AC3E}">
        <p14:creationId xmlns:p14="http://schemas.microsoft.com/office/powerpoint/2010/main" val="24611785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282828"/>
                </a:solidFill>
                <a:effectLst/>
                <a:latin typeface="Tiempos Headline Web"/>
              </a:rPr>
              <a:t>Interesting approaches/features: bar graph annotations, complex map interactivity</a:t>
            </a:r>
            <a:endParaRPr lang="en-US" dirty="0"/>
          </a:p>
          <a:p>
            <a:endParaRPr lang="en-US" dirty="0"/>
          </a:p>
        </p:txBody>
      </p:sp>
      <p:sp>
        <p:nvSpPr>
          <p:cNvPr id="4" name="Slide Number Placeholder 3"/>
          <p:cNvSpPr>
            <a:spLocks noGrp="1"/>
          </p:cNvSpPr>
          <p:nvPr>
            <p:ph type="sldNum" sz="quarter" idx="5"/>
          </p:nvPr>
        </p:nvSpPr>
        <p:spPr/>
        <p:txBody>
          <a:bodyPr/>
          <a:lstStyle/>
          <a:p>
            <a:fld id="{A31F8D24-7AB3-4ADA-9758-B81441975CED}" type="slidenum">
              <a:rPr lang="en-US" smtClean="0"/>
              <a:t>10</a:t>
            </a:fld>
            <a:endParaRPr lang="en-US"/>
          </a:p>
        </p:txBody>
      </p:sp>
    </p:spTree>
    <p:extLst>
      <p:ext uri="{BB962C8B-B14F-4D97-AF65-F5344CB8AC3E}">
        <p14:creationId xmlns:p14="http://schemas.microsoft.com/office/powerpoint/2010/main" val="309560122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Dar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8" name="Picture 17" descr="Logo of American Institutes for Research. Advancing Evidence. Improving Lives.">
            <a:extLst>
              <a:ext uri="{FF2B5EF4-FFF2-40B4-BE49-F238E27FC236}">
                <a16:creationId xmlns:a16="http://schemas.microsoft.com/office/drawing/2014/main" id="{1BB51598-7A40-455E-9938-488362FFB555}"/>
              </a:ext>
            </a:extLst>
          </p:cNvPr>
          <p:cNvPicPr>
            <a:picLocks noChangeAspect="1"/>
          </p:cNvPicPr>
          <p:nvPr userDrawn="1"/>
        </p:nvPicPr>
        <p:blipFill>
          <a:blip r:embed="rId3"/>
          <a:stretch>
            <a:fillRect/>
          </a:stretch>
        </p:blipFill>
        <p:spPr>
          <a:xfrm>
            <a:off x="9506712" y="549514"/>
            <a:ext cx="1847088" cy="935126"/>
          </a:xfrm>
          <a:prstGeom prst="rect">
            <a:avLst/>
          </a:prstGeom>
        </p:spPr>
      </p:pic>
      <p:sp>
        <p:nvSpPr>
          <p:cNvPr id="2" name="Title 1">
            <a:extLst>
              <a:ext uri="{FF2B5EF4-FFF2-40B4-BE49-F238E27FC236}">
                <a16:creationId xmlns:a16="http://schemas.microsoft.com/office/drawing/2014/main" id="{BE103A7B-8838-0344-AFBC-927F05E302E6}"/>
              </a:ext>
            </a:extLst>
          </p:cNvPr>
          <p:cNvSpPr>
            <a:spLocks noGrp="1"/>
          </p:cNvSpPr>
          <p:nvPr>
            <p:ph type="ctrTitle" hasCustomPrompt="1"/>
          </p:nvPr>
        </p:nvSpPr>
        <p:spPr>
          <a:xfrm>
            <a:off x="457200" y="882407"/>
            <a:ext cx="11139854" cy="2002977"/>
          </a:xfrm>
        </p:spPr>
        <p:txBody>
          <a:bodyPr anchor="b">
            <a:normAutofit/>
          </a:bodyPr>
          <a:lstStyle>
            <a:lvl1pPr algn="l">
              <a:defRPr sz="4800" b="0">
                <a:solidFill>
                  <a:schemeClr val="bg1"/>
                </a:solidFill>
                <a:latin typeface="+mj-lt"/>
                <a:ea typeface="Tahoma" panose="020B0604030504040204" pitchFamily="34" charset="0"/>
                <a:cs typeface="Arial" panose="020B0604020202020204" pitchFamily="34" charset="0"/>
              </a:defRPr>
            </a:lvl1pPr>
          </a:lstStyle>
          <a:p>
            <a:r>
              <a:rPr lang="en-US" dirty="0"/>
              <a:t>Presentation Title</a:t>
            </a:r>
          </a:p>
        </p:txBody>
      </p:sp>
      <p:cxnSp>
        <p:nvCxnSpPr>
          <p:cNvPr id="15" name="Straight Connector 14">
            <a:extLst>
              <a:ext uri="{FF2B5EF4-FFF2-40B4-BE49-F238E27FC236}">
                <a16:creationId xmlns:a16="http://schemas.microsoft.com/office/drawing/2014/main" id="{EC6DD846-B96B-8F47-BA63-6F35DD0EF90F}"/>
              </a:ext>
            </a:extLst>
          </p:cNvPr>
          <p:cNvCxnSpPr/>
          <p:nvPr userDrawn="1"/>
        </p:nvCxnSpPr>
        <p:spPr>
          <a:xfrm>
            <a:off x="457200" y="3119990"/>
            <a:ext cx="1580535" cy="0"/>
          </a:xfrm>
          <a:prstGeom prst="line">
            <a:avLst/>
          </a:prstGeom>
          <a:ln w="57150">
            <a:solidFill>
              <a:srgbClr val="009DD6"/>
            </a:solidFill>
          </a:ln>
        </p:spPr>
        <p:style>
          <a:lnRef idx="1">
            <a:schemeClr val="accent1"/>
          </a:lnRef>
          <a:fillRef idx="0">
            <a:schemeClr val="accent1"/>
          </a:fillRef>
          <a:effectRef idx="0">
            <a:schemeClr val="accent1"/>
          </a:effectRef>
          <a:fontRef idx="minor">
            <a:schemeClr val="tx1"/>
          </a:fontRef>
        </p:style>
      </p:cxnSp>
      <p:sp>
        <p:nvSpPr>
          <p:cNvPr id="5" name="Subtitle">
            <a:extLst>
              <a:ext uri="{FF2B5EF4-FFF2-40B4-BE49-F238E27FC236}">
                <a16:creationId xmlns:a16="http://schemas.microsoft.com/office/drawing/2014/main" id="{503C6AED-0DE0-47E4-A81C-6336093669F5}"/>
              </a:ext>
            </a:extLst>
          </p:cNvPr>
          <p:cNvSpPr>
            <a:spLocks noGrp="1"/>
          </p:cNvSpPr>
          <p:nvPr>
            <p:ph type="body" sz="quarter" idx="12" hasCustomPrompt="1"/>
          </p:nvPr>
        </p:nvSpPr>
        <p:spPr>
          <a:xfrm>
            <a:off x="457200" y="3276600"/>
            <a:ext cx="11139488" cy="695325"/>
          </a:xfrm>
        </p:spPr>
        <p:txBody>
          <a:bodyPr>
            <a:normAutofit/>
          </a:bodyPr>
          <a:lstStyle>
            <a:lvl1pPr marL="0" indent="0">
              <a:buNone/>
              <a:defRPr sz="2800">
                <a:solidFill>
                  <a:schemeClr val="bg1"/>
                </a:solidFill>
              </a:defRPr>
            </a:lvl1pPr>
            <a:lvl2pPr marL="320040" indent="0">
              <a:buNone/>
              <a:defRPr>
                <a:solidFill>
                  <a:schemeClr val="bg1"/>
                </a:solidFill>
              </a:defRPr>
            </a:lvl2pPr>
            <a:lvl3pPr marL="640080" indent="0">
              <a:buNone/>
              <a:defRPr>
                <a:solidFill>
                  <a:schemeClr val="bg1"/>
                </a:solidFill>
              </a:defRPr>
            </a:lvl3pPr>
            <a:lvl4pPr marL="960120" indent="0">
              <a:buNone/>
              <a:defRPr>
                <a:solidFill>
                  <a:schemeClr val="bg1"/>
                </a:solidFill>
              </a:defRPr>
            </a:lvl4pPr>
            <a:lvl5pPr marL="1280160" indent="0">
              <a:buNone/>
              <a:defRPr>
                <a:solidFill>
                  <a:schemeClr val="bg1"/>
                </a:solidFill>
              </a:defRPr>
            </a:lvl5pPr>
          </a:lstStyle>
          <a:p>
            <a:pPr lvl="0"/>
            <a:r>
              <a:rPr lang="en-US" dirty="0"/>
              <a:t>Presentation Subtitle</a:t>
            </a:r>
          </a:p>
        </p:txBody>
      </p:sp>
      <p:sp>
        <p:nvSpPr>
          <p:cNvPr id="12" name="Presenters 3">
            <a:extLst>
              <a:ext uri="{FF2B5EF4-FFF2-40B4-BE49-F238E27FC236}">
                <a16:creationId xmlns:a16="http://schemas.microsoft.com/office/drawing/2014/main" id="{92723639-909B-4FF5-85E7-4F5DDDD84DFB}"/>
              </a:ext>
            </a:extLst>
          </p:cNvPr>
          <p:cNvSpPr>
            <a:spLocks noGrp="1"/>
          </p:cNvSpPr>
          <p:nvPr>
            <p:ph type="body" sz="quarter" idx="13" hasCustomPrompt="1"/>
          </p:nvPr>
        </p:nvSpPr>
        <p:spPr>
          <a:xfrm>
            <a:off x="457200" y="4128534"/>
            <a:ext cx="11139488" cy="791308"/>
          </a:xfrm>
        </p:spPr>
        <p:txBody>
          <a:bodyPr>
            <a:normAutofit/>
          </a:bodyPr>
          <a:lstStyle>
            <a:lvl1pPr marL="0" indent="0">
              <a:buNone/>
              <a:defRPr sz="1600">
                <a:solidFill>
                  <a:schemeClr val="bg1"/>
                </a:solidFill>
              </a:defRPr>
            </a:lvl1pPr>
            <a:lvl2pPr marL="320040" indent="0">
              <a:buNone/>
              <a:defRPr>
                <a:solidFill>
                  <a:schemeClr val="bg1"/>
                </a:solidFill>
              </a:defRPr>
            </a:lvl2pPr>
            <a:lvl3pPr marL="640080" indent="0">
              <a:buNone/>
              <a:defRPr>
                <a:solidFill>
                  <a:schemeClr val="bg1"/>
                </a:solidFill>
              </a:defRPr>
            </a:lvl3pPr>
            <a:lvl4pPr marL="960120" indent="0">
              <a:buNone/>
              <a:defRPr>
                <a:solidFill>
                  <a:schemeClr val="bg1"/>
                </a:solidFill>
              </a:defRPr>
            </a:lvl4pPr>
            <a:lvl5pPr marL="1280160" indent="0">
              <a:buNone/>
              <a:defRPr>
                <a:solidFill>
                  <a:schemeClr val="bg1"/>
                </a:solidFill>
              </a:defRPr>
            </a:lvl5pPr>
          </a:lstStyle>
          <a:p>
            <a:pPr lvl="0"/>
            <a:r>
              <a:rPr lang="en-US" dirty="0"/>
              <a:t>Presenter’s Name | Presenter’s Name | Presenter’s Name or</a:t>
            </a:r>
            <a:br>
              <a:rPr lang="en-US" dirty="0"/>
            </a:br>
            <a:r>
              <a:rPr lang="en-US" dirty="0"/>
              <a:t>Presenter’s Name, Title | Presenter’s Name, Title</a:t>
            </a:r>
          </a:p>
        </p:txBody>
      </p:sp>
      <p:sp>
        <p:nvSpPr>
          <p:cNvPr id="13" name="Location-Date">
            <a:extLst>
              <a:ext uri="{FF2B5EF4-FFF2-40B4-BE49-F238E27FC236}">
                <a16:creationId xmlns:a16="http://schemas.microsoft.com/office/drawing/2014/main" id="{2ADB9052-C0CF-4CF9-9F42-1E338D9FF411}"/>
              </a:ext>
            </a:extLst>
          </p:cNvPr>
          <p:cNvSpPr>
            <a:spLocks noGrp="1"/>
          </p:cNvSpPr>
          <p:nvPr>
            <p:ph type="body" sz="quarter" idx="14" hasCustomPrompt="1"/>
          </p:nvPr>
        </p:nvSpPr>
        <p:spPr>
          <a:xfrm>
            <a:off x="457200" y="4990328"/>
            <a:ext cx="11139488" cy="1016633"/>
          </a:xfrm>
        </p:spPr>
        <p:txBody>
          <a:bodyPr>
            <a:normAutofit/>
          </a:bodyPr>
          <a:lstStyle>
            <a:lvl1pPr marL="0" indent="0">
              <a:buNone/>
              <a:defRPr sz="2000">
                <a:solidFill>
                  <a:schemeClr val="bg1"/>
                </a:solidFill>
              </a:defRPr>
            </a:lvl1pPr>
            <a:lvl2pPr marL="320040" indent="0">
              <a:buNone/>
              <a:defRPr>
                <a:solidFill>
                  <a:schemeClr val="bg1"/>
                </a:solidFill>
              </a:defRPr>
            </a:lvl2pPr>
            <a:lvl3pPr marL="640080" indent="0">
              <a:buNone/>
              <a:defRPr>
                <a:solidFill>
                  <a:schemeClr val="bg1"/>
                </a:solidFill>
              </a:defRPr>
            </a:lvl3pPr>
            <a:lvl4pPr marL="960120" indent="0">
              <a:buNone/>
              <a:defRPr>
                <a:solidFill>
                  <a:schemeClr val="bg1"/>
                </a:solidFill>
              </a:defRPr>
            </a:lvl4pPr>
            <a:lvl5pPr marL="1280160" indent="0">
              <a:buNone/>
              <a:defRPr>
                <a:solidFill>
                  <a:schemeClr val="bg1"/>
                </a:solidFill>
              </a:defRPr>
            </a:lvl5pPr>
          </a:lstStyle>
          <a:p>
            <a:pPr lvl="0"/>
            <a:r>
              <a:rPr lang="en-US" dirty="0"/>
              <a:t>Presentation Purpose or Location | Month 2021</a:t>
            </a:r>
          </a:p>
        </p:txBody>
      </p:sp>
      <p:sp>
        <p:nvSpPr>
          <p:cNvPr id="10" name="AIR.ORG">
            <a:extLst>
              <a:ext uri="{FF2B5EF4-FFF2-40B4-BE49-F238E27FC236}">
                <a16:creationId xmlns:a16="http://schemas.microsoft.com/office/drawing/2014/main" id="{6D35682F-2DFC-6D4A-9319-B6DB0F0EC6C2}"/>
              </a:ext>
            </a:extLst>
          </p:cNvPr>
          <p:cNvSpPr txBox="1"/>
          <p:nvPr userDrawn="1"/>
        </p:nvSpPr>
        <p:spPr>
          <a:xfrm>
            <a:off x="457200" y="6385023"/>
            <a:ext cx="6096000" cy="276999"/>
          </a:xfrm>
          <a:prstGeom prst="rect">
            <a:avLst/>
          </a:prstGeom>
          <a:noFill/>
        </p:spPr>
        <p:txBody>
          <a:bodyPr wrap="square" lIns="0" anchor="b">
            <a:spAutoFit/>
          </a:bodyPr>
          <a:lstStyle/>
          <a:p>
            <a:pPr algn="l"/>
            <a:r>
              <a:rPr lang="en-US" sz="1200" b="0" i="0" spc="200" dirty="0">
                <a:solidFill>
                  <a:srgbClr val="D1EEFC"/>
                </a:solidFill>
                <a:latin typeface="Calibri"/>
                <a:ea typeface="Calibri"/>
                <a:cs typeface="Calibri"/>
              </a:rPr>
              <a:t>AMERICAN INSTITUTES FOR RESEARCH® | AIR.ORG</a:t>
            </a:r>
          </a:p>
        </p:txBody>
      </p:sp>
      <p:sp>
        <p:nvSpPr>
          <p:cNvPr id="16" name="Rectangle 15">
            <a:extLst>
              <a:ext uri="{FF2B5EF4-FFF2-40B4-BE49-F238E27FC236}">
                <a16:creationId xmlns:a16="http://schemas.microsoft.com/office/drawing/2014/main" id="{334C93F6-2B7A-4A6F-AC53-16A48FFC9FE9}"/>
              </a:ext>
            </a:extLst>
          </p:cNvPr>
          <p:cNvSpPr/>
          <p:nvPr userDrawn="1"/>
        </p:nvSpPr>
        <p:spPr>
          <a:xfrm>
            <a:off x="5638800" y="6415800"/>
            <a:ext cx="6096000" cy="215444"/>
          </a:xfrm>
          <a:prstGeom prst="rect">
            <a:avLst/>
          </a:prstGeom>
        </p:spPr>
        <p:txBody>
          <a:bodyPr rIns="0" anchor="b">
            <a:spAutoFit/>
          </a:bodyPr>
          <a:lstStyle/>
          <a:p>
            <a:pPr algn="r"/>
            <a:r>
              <a:rPr lang="en-US" sz="800" dirty="0">
                <a:solidFill>
                  <a:srgbClr val="D1EEFC"/>
                </a:solidFill>
              </a:rPr>
              <a:t>Copyright © 2021 American Institutes for Research®. All rights reserved.</a:t>
            </a:r>
          </a:p>
        </p:txBody>
      </p:sp>
    </p:spTree>
    <p:extLst>
      <p:ext uri="{BB962C8B-B14F-4D97-AF65-F5344CB8AC3E}">
        <p14:creationId xmlns:p14="http://schemas.microsoft.com/office/powerpoint/2010/main" val="3109823674"/>
      </p:ext>
    </p:extLst>
  </p:cSld>
  <p:clrMapOvr>
    <a:masterClrMapping/>
  </p:clrMapOvr>
  <p:extLst>
    <p:ext uri="{DCECCB84-F9BA-43D5-87BE-67443E8EF086}">
      <p15:sldGuideLst xmlns:p15="http://schemas.microsoft.com/office/powerpoint/2012/main">
        <p15:guide id="1" orient="horz" pos="3792">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icture Right 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58A8C6-8D25-4FCF-9F38-DA52D70390BE}"/>
              </a:ext>
            </a:extLst>
          </p:cNvPr>
          <p:cNvSpPr>
            <a:spLocks noGrp="1"/>
          </p:cNvSpPr>
          <p:nvPr>
            <p:ph type="title" hasCustomPrompt="1"/>
          </p:nvPr>
        </p:nvSpPr>
        <p:spPr>
          <a:xfrm>
            <a:off x="458724" y="0"/>
            <a:ext cx="5641848" cy="1051560"/>
          </a:xfrm>
        </p:spPr>
        <p:txBody>
          <a:bodyPr/>
          <a:lstStyle>
            <a:lvl1pPr>
              <a:defRPr/>
            </a:lvl1pPr>
          </a:lstStyle>
          <a:p>
            <a:r>
              <a:rPr lang="en-US" dirty="0"/>
              <a:t>Photo Right</a:t>
            </a:r>
          </a:p>
        </p:txBody>
      </p:sp>
      <p:sp>
        <p:nvSpPr>
          <p:cNvPr id="12" name="Picture Placeholder 11">
            <a:extLst>
              <a:ext uri="{FF2B5EF4-FFF2-40B4-BE49-F238E27FC236}">
                <a16:creationId xmlns:a16="http://schemas.microsoft.com/office/drawing/2014/main" id="{968B73D7-AD06-4846-8FA8-D632994E7B6F}"/>
              </a:ext>
            </a:extLst>
          </p:cNvPr>
          <p:cNvSpPr>
            <a:spLocks noGrp="1"/>
          </p:cNvSpPr>
          <p:nvPr>
            <p:ph type="pic" sz="quarter" idx="15"/>
          </p:nvPr>
        </p:nvSpPr>
        <p:spPr>
          <a:xfrm>
            <a:off x="6493933" y="0"/>
            <a:ext cx="5698067" cy="6208111"/>
          </a:xfrm>
          <a:solidFill>
            <a:schemeClr val="bg2">
              <a:lumMod val="90000"/>
            </a:schemeClr>
          </a:solidFill>
        </p:spPr>
        <p:txBody>
          <a:bodyPr anchor="ctr" anchorCtr="0"/>
          <a:lstStyle>
            <a:lvl1pPr marL="0" indent="0" algn="ctr">
              <a:buNone/>
              <a:defRPr/>
            </a:lvl1pPr>
          </a:lstStyle>
          <a:p>
            <a:r>
              <a:rPr lang="en-US"/>
              <a:t>Click icon to add picture</a:t>
            </a:r>
            <a:endParaRPr lang="en-US" dirty="0"/>
          </a:p>
        </p:txBody>
      </p:sp>
      <p:sp>
        <p:nvSpPr>
          <p:cNvPr id="7" name="Content Placeholder 6">
            <a:extLst>
              <a:ext uri="{FF2B5EF4-FFF2-40B4-BE49-F238E27FC236}">
                <a16:creationId xmlns:a16="http://schemas.microsoft.com/office/drawing/2014/main" id="{4C9E54D4-C9CC-4D0C-9208-2E399B84E40D}"/>
              </a:ext>
            </a:extLst>
          </p:cNvPr>
          <p:cNvSpPr>
            <a:spLocks noGrp="1"/>
          </p:cNvSpPr>
          <p:nvPr>
            <p:ph sz="quarter" idx="19"/>
          </p:nvPr>
        </p:nvSpPr>
        <p:spPr>
          <a:xfrm>
            <a:off x="457200" y="1307592"/>
            <a:ext cx="5638800" cy="4498848"/>
          </a:xfrm>
        </p:spPr>
        <p:txBody>
          <a:bodyPr>
            <a:normAutofit/>
          </a:bodyPr>
          <a:lstStyle>
            <a:lvl1pPr>
              <a:defRPr sz="2400"/>
            </a:lvl1pPr>
            <a:lvl2pPr>
              <a:defRPr sz="2400"/>
            </a:lvl2pPr>
            <a:lvl3pPr>
              <a:defRPr sz="2400"/>
            </a:lvl3pPr>
            <a:lvl4pPr>
              <a:defRPr sz="2400"/>
            </a:lvl4pPr>
            <a:lvl5pPr>
              <a:defRPr sz="2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629F239-E453-144F-9922-A57A5A1AF5E1}"/>
              </a:ext>
            </a:extLst>
          </p:cNvPr>
          <p:cNvSpPr>
            <a:spLocks noGrp="1"/>
          </p:cNvSpPr>
          <p:nvPr>
            <p:ph type="body" sz="quarter" idx="14" hasCustomPrompt="1"/>
          </p:nvPr>
        </p:nvSpPr>
        <p:spPr>
          <a:xfrm>
            <a:off x="457201" y="5806440"/>
            <a:ext cx="5638799" cy="365125"/>
          </a:xfrm>
        </p:spPr>
        <p:txBody>
          <a:bodyPr>
            <a:noAutofit/>
          </a:bodyPr>
          <a:lstStyle>
            <a:lvl1pPr marL="0" indent="0">
              <a:buNone/>
              <a:defRPr sz="1000"/>
            </a:lvl1pPr>
          </a:lstStyle>
          <a:p>
            <a:r>
              <a:rPr lang="en-US" i="1" dirty="0"/>
              <a:t>Note.</a:t>
            </a:r>
            <a:r>
              <a:rPr lang="en-US" dirty="0"/>
              <a:t> Placeholder for notes, sources, and permissions (if needed). “</a:t>
            </a:r>
            <a:r>
              <a:rPr lang="en-US" i="1" dirty="0"/>
              <a:t>Note.</a:t>
            </a:r>
            <a:r>
              <a:rPr lang="en-US" dirty="0"/>
              <a:t>” (including a period) is italicized.</a:t>
            </a:r>
          </a:p>
        </p:txBody>
      </p:sp>
      <p:sp>
        <p:nvSpPr>
          <p:cNvPr id="5" name="Slide Number Placeholder 4">
            <a:extLst>
              <a:ext uri="{FF2B5EF4-FFF2-40B4-BE49-F238E27FC236}">
                <a16:creationId xmlns:a16="http://schemas.microsoft.com/office/drawing/2014/main" id="{E2E51B52-F0A0-46A3-ABA8-E48A20674D89}"/>
              </a:ext>
            </a:extLst>
          </p:cNvPr>
          <p:cNvSpPr>
            <a:spLocks noGrp="1"/>
          </p:cNvSpPr>
          <p:nvPr>
            <p:ph type="sldNum" sz="quarter" idx="17"/>
          </p:nvPr>
        </p:nvSpPr>
        <p:spPr>
          <a:xfrm>
            <a:off x="457200" y="6363145"/>
            <a:ext cx="2743200" cy="365125"/>
          </a:xfrm>
          <a:prstGeom prst="rect">
            <a:avLst/>
          </a:prstGeom>
        </p:spPr>
        <p:txBody>
          <a:bodyPr/>
          <a:lstStyle/>
          <a:p>
            <a:fld id="{099FCFC3-F25B-8942-B4D0-10B982CA717A}" type="slidenum">
              <a:rPr lang="en-US" smtClean="0"/>
              <a:pPr/>
              <a:t>‹#›</a:t>
            </a:fld>
            <a:endParaRPr lang="en-US" dirty="0"/>
          </a:p>
        </p:txBody>
      </p:sp>
    </p:spTree>
    <p:extLst>
      <p:ext uri="{BB962C8B-B14F-4D97-AF65-F5344CB8AC3E}">
        <p14:creationId xmlns:p14="http://schemas.microsoft.com/office/powerpoint/2010/main" val="1867598314"/>
      </p:ext>
    </p:extLst>
  </p:cSld>
  <p:clrMapOvr>
    <a:masterClrMapping/>
  </p:clrMapOvr>
  <p:extLst>
    <p:ext uri="{DCECCB84-F9BA-43D5-87BE-67443E8EF086}">
      <p15:sldGuideLst xmlns:p15="http://schemas.microsoft.com/office/powerpoint/2012/main">
        <p15:guide id="1" orient="horz" pos="600">
          <p15:clr>
            <a:srgbClr val="FBAE40"/>
          </p15:clr>
        </p15:guide>
        <p15:guide id="2" pos="288">
          <p15:clr>
            <a:srgbClr val="FBAE40"/>
          </p15:clr>
        </p15:guide>
        <p15:guide id="3" pos="7392">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icture Left Dark">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968B73D7-AD06-4846-8FA8-D632994E7B6F}"/>
              </a:ext>
            </a:extLst>
          </p:cNvPr>
          <p:cNvSpPr>
            <a:spLocks noGrp="1"/>
          </p:cNvSpPr>
          <p:nvPr>
            <p:ph type="pic" sz="quarter" idx="15"/>
          </p:nvPr>
        </p:nvSpPr>
        <p:spPr>
          <a:xfrm>
            <a:off x="0" y="0"/>
            <a:ext cx="5698067" cy="6208111"/>
          </a:xfrm>
          <a:solidFill>
            <a:schemeClr val="bg2">
              <a:lumMod val="90000"/>
            </a:schemeClr>
          </a:solidFill>
        </p:spPr>
        <p:txBody>
          <a:bodyPr anchor="ctr" anchorCtr="0"/>
          <a:lstStyle>
            <a:lvl1pPr marL="0" indent="0"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0BD64140-19F4-440B-9AB3-0D3B539E3611}"/>
              </a:ext>
            </a:extLst>
          </p:cNvPr>
          <p:cNvSpPr>
            <a:spLocks noGrp="1"/>
          </p:cNvSpPr>
          <p:nvPr>
            <p:ph type="title" hasCustomPrompt="1"/>
          </p:nvPr>
        </p:nvSpPr>
        <p:spPr>
          <a:xfrm>
            <a:off x="6094474" y="0"/>
            <a:ext cx="5638801" cy="1051560"/>
          </a:xfrm>
        </p:spPr>
        <p:txBody>
          <a:bodyPr/>
          <a:lstStyle>
            <a:lvl1pPr>
              <a:defRPr/>
            </a:lvl1pPr>
          </a:lstStyle>
          <a:p>
            <a:r>
              <a:rPr lang="en-US" dirty="0"/>
              <a:t>Photo Left</a:t>
            </a:r>
          </a:p>
        </p:txBody>
      </p:sp>
      <p:cxnSp>
        <p:nvCxnSpPr>
          <p:cNvPr id="11" name="Straight Connector 10">
            <a:extLst>
              <a:ext uri="{FF2B5EF4-FFF2-40B4-BE49-F238E27FC236}">
                <a16:creationId xmlns:a16="http://schemas.microsoft.com/office/drawing/2014/main" id="{3463AA1A-FDB4-2E48-934E-B816933F6C1B}"/>
              </a:ext>
            </a:extLst>
          </p:cNvPr>
          <p:cNvCxnSpPr/>
          <p:nvPr userDrawn="1"/>
        </p:nvCxnSpPr>
        <p:spPr>
          <a:xfrm>
            <a:off x="6096000" y="1193858"/>
            <a:ext cx="1580535" cy="0"/>
          </a:xfrm>
          <a:prstGeom prst="line">
            <a:avLst/>
          </a:prstGeom>
          <a:ln w="57150">
            <a:solidFill>
              <a:srgbClr val="009DD6"/>
            </a:solidFill>
          </a:ln>
        </p:spPr>
        <p:style>
          <a:lnRef idx="1">
            <a:schemeClr val="accent1"/>
          </a:lnRef>
          <a:fillRef idx="0">
            <a:schemeClr val="accent1"/>
          </a:fillRef>
          <a:effectRef idx="0">
            <a:schemeClr val="accent1"/>
          </a:effectRef>
          <a:fontRef idx="minor">
            <a:schemeClr val="tx1"/>
          </a:fontRef>
        </p:style>
      </p:cxnSp>
      <p:sp>
        <p:nvSpPr>
          <p:cNvPr id="6" name="Content Placeholder 5">
            <a:extLst>
              <a:ext uri="{FF2B5EF4-FFF2-40B4-BE49-F238E27FC236}">
                <a16:creationId xmlns:a16="http://schemas.microsoft.com/office/drawing/2014/main" id="{CFB4CE17-B9A2-4429-8BEA-8DAC33B7CC82}"/>
              </a:ext>
            </a:extLst>
          </p:cNvPr>
          <p:cNvSpPr>
            <a:spLocks noGrp="1"/>
          </p:cNvSpPr>
          <p:nvPr>
            <p:ph sz="quarter" idx="19"/>
          </p:nvPr>
        </p:nvSpPr>
        <p:spPr>
          <a:xfrm>
            <a:off x="6094413" y="1307592"/>
            <a:ext cx="5640387" cy="4498848"/>
          </a:xfrm>
        </p:spPr>
        <p:txBody>
          <a:bodyPr>
            <a:normAutofit/>
          </a:bodyPr>
          <a:lstStyle>
            <a:lvl1pPr>
              <a:defRPr sz="2400"/>
            </a:lvl1pPr>
            <a:lvl2pPr>
              <a:defRPr sz="2400"/>
            </a:lvl2pPr>
            <a:lvl3pPr>
              <a:defRPr sz="2400"/>
            </a:lvl3pPr>
            <a:lvl4pPr>
              <a:defRPr sz="2400"/>
            </a:lvl4pPr>
            <a:lvl5pPr>
              <a:defRPr sz="2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7629F239-E453-144F-9922-A57A5A1AF5E1}"/>
              </a:ext>
            </a:extLst>
          </p:cNvPr>
          <p:cNvSpPr>
            <a:spLocks noGrp="1"/>
          </p:cNvSpPr>
          <p:nvPr>
            <p:ph type="body" sz="quarter" idx="14" hasCustomPrompt="1"/>
          </p:nvPr>
        </p:nvSpPr>
        <p:spPr>
          <a:xfrm>
            <a:off x="6096001" y="5806440"/>
            <a:ext cx="5638799" cy="365125"/>
          </a:xfrm>
        </p:spPr>
        <p:txBody>
          <a:bodyPr>
            <a:noAutofit/>
          </a:bodyPr>
          <a:lstStyle>
            <a:lvl1pPr marL="0" indent="0">
              <a:buNone/>
              <a:defRPr sz="1000"/>
            </a:lvl1pPr>
          </a:lstStyle>
          <a:p>
            <a:r>
              <a:rPr lang="en-US" i="1" dirty="0"/>
              <a:t>Note.</a:t>
            </a:r>
            <a:r>
              <a:rPr lang="en-US" dirty="0"/>
              <a:t> Placeholder for notes, sources, and permissions (if needed). “</a:t>
            </a:r>
            <a:r>
              <a:rPr lang="en-US" i="1" dirty="0"/>
              <a:t>Note.</a:t>
            </a:r>
            <a:r>
              <a:rPr lang="en-US" dirty="0"/>
              <a:t>” (including a period) is italicized.</a:t>
            </a:r>
          </a:p>
        </p:txBody>
      </p:sp>
      <p:sp>
        <p:nvSpPr>
          <p:cNvPr id="5" name="Slide Number Placeholder 4">
            <a:extLst>
              <a:ext uri="{FF2B5EF4-FFF2-40B4-BE49-F238E27FC236}">
                <a16:creationId xmlns:a16="http://schemas.microsoft.com/office/drawing/2014/main" id="{41C581C5-40E2-4DC5-A181-097153206578}"/>
              </a:ext>
            </a:extLst>
          </p:cNvPr>
          <p:cNvSpPr>
            <a:spLocks noGrp="1"/>
          </p:cNvSpPr>
          <p:nvPr>
            <p:ph type="sldNum" sz="quarter" idx="17"/>
          </p:nvPr>
        </p:nvSpPr>
        <p:spPr>
          <a:xfrm>
            <a:off x="457200" y="6363145"/>
            <a:ext cx="2743200" cy="365125"/>
          </a:xfrm>
          <a:prstGeom prst="rect">
            <a:avLst/>
          </a:prstGeom>
        </p:spPr>
        <p:txBody>
          <a:bodyPr/>
          <a:lstStyle/>
          <a:p>
            <a:fld id="{099FCFC3-F25B-8942-B4D0-10B982CA717A}" type="slidenum">
              <a:rPr lang="en-US" smtClean="0"/>
              <a:pPr/>
              <a:t>‹#›</a:t>
            </a:fld>
            <a:endParaRPr lang="en-US" dirty="0"/>
          </a:p>
        </p:txBody>
      </p:sp>
    </p:spTree>
    <p:extLst>
      <p:ext uri="{BB962C8B-B14F-4D97-AF65-F5344CB8AC3E}">
        <p14:creationId xmlns:p14="http://schemas.microsoft.com/office/powerpoint/2010/main" val="1046719054"/>
      </p:ext>
    </p:extLst>
  </p:cSld>
  <p:clrMapOvr>
    <a:masterClrMapping/>
  </p:clrMapOvr>
  <p:extLst>
    <p:ext uri="{DCECCB84-F9BA-43D5-87BE-67443E8EF086}">
      <p15:sldGuideLst xmlns:p15="http://schemas.microsoft.com/office/powerpoint/2012/main">
        <p15:guide id="1" orient="horz" pos="600">
          <p15:clr>
            <a:srgbClr val="FBAE40"/>
          </p15:clr>
        </p15:guide>
        <p15:guide id="2" pos="288">
          <p15:clr>
            <a:srgbClr val="FBAE40"/>
          </p15:clr>
        </p15:guide>
        <p15:guide id="3" pos="7392">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Full-bleed photo">
    <p:spTree>
      <p:nvGrpSpPr>
        <p:cNvPr id="1" name=""/>
        <p:cNvGrpSpPr/>
        <p:nvPr/>
      </p:nvGrpSpPr>
      <p:grpSpPr>
        <a:xfrm>
          <a:off x="0" y="0"/>
          <a:ext cx="0" cy="0"/>
          <a:chOff x="0" y="0"/>
          <a:chExt cx="0" cy="0"/>
        </a:xfrm>
      </p:grpSpPr>
      <p:sp>
        <p:nvSpPr>
          <p:cNvPr id="3" name="Picture Placeholder 2"/>
          <p:cNvSpPr>
            <a:spLocks noGrp="1"/>
          </p:cNvSpPr>
          <p:nvPr>
            <p:ph type="pic" sz="quarter" idx="10" hasCustomPrompt="1"/>
          </p:nvPr>
        </p:nvSpPr>
        <p:spPr>
          <a:xfrm>
            <a:off x="0" y="0"/>
            <a:ext cx="12192000" cy="6858000"/>
          </a:xfrm>
        </p:spPr>
        <p:txBody>
          <a:bodyPr/>
          <a:lstStyle>
            <a:lvl1pPr marL="0" indent="0" algn="l">
              <a:buNone/>
              <a:defRPr/>
            </a:lvl1pPr>
          </a:lstStyle>
          <a:p>
            <a:r>
              <a:rPr lang="en-US" dirty="0"/>
              <a:t>Full-Bleed Photo layout. Click on the icon at the center of the slide to add a picture.</a:t>
            </a:r>
          </a:p>
        </p:txBody>
      </p:sp>
      <p:sp>
        <p:nvSpPr>
          <p:cNvPr id="2" name="Title 1"/>
          <p:cNvSpPr>
            <a:spLocks noGrp="1"/>
          </p:cNvSpPr>
          <p:nvPr>
            <p:ph type="title" hasCustomPrompt="1"/>
          </p:nvPr>
        </p:nvSpPr>
        <p:spPr>
          <a:xfrm>
            <a:off x="0" y="-1208580"/>
            <a:ext cx="11338560" cy="1107996"/>
          </a:xfrm>
        </p:spPr>
        <p:txBody>
          <a:bodyPr>
            <a:spAutoFit/>
          </a:bodyPr>
          <a:lstStyle>
            <a:lvl1pPr>
              <a:defRPr kumimoji="0" lang="en-US" sz="2400" b="0" i="0" u="none" strike="noStrike" kern="1200" cap="none" spc="0" normalizeH="0" baseline="0" noProof="0" smtClean="0">
                <a:ln>
                  <a:noFill/>
                </a:ln>
                <a:solidFill>
                  <a:srgbClr val="595959"/>
                </a:solidFill>
                <a:effectLst/>
                <a:uLnTx/>
                <a:uFillTx/>
                <a:cs typeface="Calibri"/>
              </a:defRPr>
            </a:lvl1pPr>
          </a:lstStyle>
          <a:p>
            <a:r>
              <a:rPr kumimoji="0" lang="en-US" sz="2400" b="0" i="0" u="none" strike="noStrike" kern="1200" cap="none" spc="0" normalizeH="0" baseline="0" noProof="0" dirty="0">
                <a:ln>
                  <a:noFill/>
                </a:ln>
                <a:solidFill>
                  <a:srgbClr val="595959"/>
                </a:solidFill>
                <a:effectLst/>
                <a:uLnTx/>
                <a:uFillTx/>
                <a:latin typeface="+mj-lt"/>
                <a:cs typeface="Calibri"/>
              </a:rPr>
              <a:t>Slide Title Placeholder. </a:t>
            </a:r>
            <a:br>
              <a:rPr kumimoji="0" lang="en-US" sz="2400" b="0" i="0" u="none" strike="noStrike" kern="1200" cap="none" spc="0" normalizeH="0" baseline="0" noProof="0" dirty="0">
                <a:ln>
                  <a:noFill/>
                </a:ln>
                <a:solidFill>
                  <a:srgbClr val="595959"/>
                </a:solidFill>
                <a:effectLst/>
                <a:uLnTx/>
                <a:uFillTx/>
                <a:latin typeface="+mj-lt"/>
                <a:cs typeface="Calibri"/>
              </a:rPr>
            </a:br>
            <a:r>
              <a:rPr kumimoji="0" lang="en-US" sz="2400" b="0" i="0" u="none" strike="noStrike" kern="1200" cap="none" spc="0" normalizeH="0" baseline="0" noProof="0" dirty="0">
                <a:ln>
                  <a:noFill/>
                </a:ln>
                <a:solidFill>
                  <a:srgbClr val="595959"/>
                </a:solidFill>
                <a:effectLst/>
                <a:uLnTx/>
                <a:uFillTx/>
                <a:latin typeface="+mj-lt"/>
                <a:cs typeface="Calibri"/>
              </a:rPr>
              <a:t>This slide title will not appear in slide presentations. It fulfills the Section 508 requirement that every slide has a unique slide title.</a:t>
            </a:r>
            <a:endParaRPr lang="en-US" dirty="0"/>
          </a:p>
        </p:txBody>
      </p:sp>
    </p:spTree>
    <p:extLst>
      <p:ext uri="{BB962C8B-B14F-4D97-AF65-F5344CB8AC3E}">
        <p14:creationId xmlns:p14="http://schemas.microsoft.com/office/powerpoint/2010/main" val="300346444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resenters 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5CB8A9-417C-4496-9048-8DCE77F92C9C}"/>
              </a:ext>
            </a:extLst>
          </p:cNvPr>
          <p:cNvSpPr>
            <a:spLocks noGrp="1"/>
          </p:cNvSpPr>
          <p:nvPr>
            <p:ph type="title" hasCustomPrompt="1"/>
          </p:nvPr>
        </p:nvSpPr>
        <p:spPr/>
        <p:txBody>
          <a:bodyPr/>
          <a:lstStyle>
            <a:lvl1pPr>
              <a:defRPr/>
            </a:lvl1pPr>
          </a:lstStyle>
          <a:p>
            <a:r>
              <a:rPr lang="en-US" dirty="0"/>
              <a:t>Meet the Presenters</a:t>
            </a:r>
          </a:p>
        </p:txBody>
      </p:sp>
      <p:sp>
        <p:nvSpPr>
          <p:cNvPr id="5" name="Picture Placeholder 1">
            <a:extLst>
              <a:ext uri="{FF2B5EF4-FFF2-40B4-BE49-F238E27FC236}">
                <a16:creationId xmlns:a16="http://schemas.microsoft.com/office/drawing/2014/main" id="{71CC5E8F-75D8-4623-89EE-02F9993DD137}"/>
              </a:ext>
            </a:extLst>
          </p:cNvPr>
          <p:cNvSpPr>
            <a:spLocks noGrp="1"/>
          </p:cNvSpPr>
          <p:nvPr>
            <p:ph type="pic" sz="quarter" idx="15" hasCustomPrompt="1"/>
          </p:nvPr>
        </p:nvSpPr>
        <p:spPr>
          <a:xfrm>
            <a:off x="457200" y="2020558"/>
            <a:ext cx="1499616" cy="1499616"/>
          </a:xfrm>
          <a:prstGeom prst="ellipse">
            <a:avLst/>
          </a:prstGeom>
          <a:solidFill>
            <a:schemeClr val="bg2"/>
          </a:solidFill>
        </p:spPr>
        <p:txBody>
          <a:bodyPr rtlCol="0" anchor="t" anchorCtr="0">
            <a:noAutofit/>
          </a:bodyPr>
          <a:lstStyle>
            <a:lvl1pPr marL="0" indent="0" algn="ctr">
              <a:lnSpc>
                <a:spcPct val="100000"/>
              </a:lnSpc>
              <a:spcBef>
                <a:spcPts val="0"/>
              </a:spcBef>
              <a:buNone/>
              <a:defRPr sz="800" baseline="0">
                <a:solidFill>
                  <a:schemeClr val="tx1"/>
                </a:solidFill>
              </a:defRPr>
            </a:lvl1pPr>
          </a:lstStyle>
          <a:p>
            <a:pPr lvl="0"/>
            <a:r>
              <a:rPr lang="en-US" noProof="0" dirty="0"/>
              <a:t>Crop images to same height and width (square)</a:t>
            </a:r>
            <a:br>
              <a:rPr lang="en-US" noProof="0" dirty="0"/>
            </a:br>
            <a:r>
              <a:rPr lang="en-US" noProof="0" dirty="0"/>
              <a:t>before inserting.</a:t>
            </a:r>
          </a:p>
          <a:p>
            <a:pPr lvl="0"/>
            <a:endParaRPr lang="en-US" noProof="0" dirty="0"/>
          </a:p>
          <a:p>
            <a:pPr lvl="0"/>
            <a:endParaRPr lang="en-US" noProof="0" dirty="0"/>
          </a:p>
          <a:p>
            <a:pPr lvl="0"/>
            <a:r>
              <a:rPr lang="en-US" noProof="0" dirty="0"/>
              <a:t>Photos with 150 dpi or higher resolution are recommended.</a:t>
            </a:r>
          </a:p>
        </p:txBody>
      </p:sp>
      <p:sp>
        <p:nvSpPr>
          <p:cNvPr id="6" name="Name 1">
            <a:extLst>
              <a:ext uri="{FF2B5EF4-FFF2-40B4-BE49-F238E27FC236}">
                <a16:creationId xmlns:a16="http://schemas.microsoft.com/office/drawing/2014/main" id="{D03F0B07-E10B-411E-8B35-197265DC79EF}"/>
              </a:ext>
            </a:extLst>
          </p:cNvPr>
          <p:cNvSpPr>
            <a:spLocks noGrp="1"/>
          </p:cNvSpPr>
          <p:nvPr>
            <p:ph type="body" sz="quarter" idx="19" hasCustomPrompt="1"/>
          </p:nvPr>
        </p:nvSpPr>
        <p:spPr>
          <a:xfrm>
            <a:off x="457200" y="3637300"/>
            <a:ext cx="1499616" cy="369887"/>
          </a:xfrm>
        </p:spPr>
        <p:txBody>
          <a:bodyPr>
            <a:normAutofit/>
          </a:bodyPr>
          <a:lstStyle>
            <a:lvl1pPr marL="0" indent="0" algn="ctr">
              <a:lnSpc>
                <a:spcPct val="100000"/>
              </a:lnSpc>
              <a:spcBef>
                <a:spcPts val="0"/>
              </a:spcBef>
              <a:buNone/>
              <a:defRPr sz="1400" b="1">
                <a:solidFill>
                  <a:schemeClr val="tx1"/>
                </a:solidFill>
              </a:defRPr>
            </a:lvl1pPr>
          </a:lstStyle>
          <a:p>
            <a:pPr lvl="0"/>
            <a:r>
              <a:rPr lang="en-US" dirty="0"/>
              <a:t>First Presenter</a:t>
            </a:r>
          </a:p>
        </p:txBody>
      </p:sp>
      <p:sp>
        <p:nvSpPr>
          <p:cNvPr id="7" name="Bio 1">
            <a:extLst>
              <a:ext uri="{FF2B5EF4-FFF2-40B4-BE49-F238E27FC236}">
                <a16:creationId xmlns:a16="http://schemas.microsoft.com/office/drawing/2014/main" id="{9EE7094E-912E-4D11-A432-5AD1D897B715}"/>
              </a:ext>
            </a:extLst>
          </p:cNvPr>
          <p:cNvSpPr>
            <a:spLocks noGrp="1"/>
          </p:cNvSpPr>
          <p:nvPr>
            <p:ph type="body" sz="quarter" idx="23" hasCustomPrompt="1"/>
          </p:nvPr>
        </p:nvSpPr>
        <p:spPr>
          <a:xfrm>
            <a:off x="457200" y="4158508"/>
            <a:ext cx="1499616" cy="1142655"/>
          </a:xfrm>
        </p:spPr>
        <p:txBody>
          <a:bodyPr>
            <a:normAutofit/>
          </a:bodyPr>
          <a:lstStyle>
            <a:lvl1pPr marL="0" indent="0" algn="ctr">
              <a:lnSpc>
                <a:spcPct val="125000"/>
              </a:lnSpc>
              <a:spcBef>
                <a:spcPts val="0"/>
              </a:spcBef>
              <a:buNone/>
              <a:defRPr sz="1400" i="1">
                <a:solidFill>
                  <a:schemeClr val="tx1"/>
                </a:solidFill>
              </a:defRPr>
            </a:lvl1pPr>
          </a:lstStyle>
          <a:p>
            <a:pPr lvl="0"/>
            <a:r>
              <a:rPr lang="en-US" dirty="0"/>
              <a:t>Organization</a:t>
            </a:r>
            <a:br>
              <a:rPr lang="en-US" dirty="0"/>
            </a:br>
            <a:r>
              <a:rPr lang="en-US" dirty="0"/>
              <a:t>Job Title</a:t>
            </a:r>
            <a:br>
              <a:rPr lang="en-US" dirty="0"/>
            </a:br>
            <a:r>
              <a:rPr lang="en-US" dirty="0"/>
              <a:t>Phone Number</a:t>
            </a:r>
            <a:br>
              <a:rPr lang="en-US" dirty="0"/>
            </a:br>
            <a:r>
              <a:rPr lang="en-US" dirty="0"/>
              <a:t>Email Address</a:t>
            </a:r>
          </a:p>
        </p:txBody>
      </p:sp>
      <p:sp>
        <p:nvSpPr>
          <p:cNvPr id="8" name="Picture Placeholder 1">
            <a:extLst>
              <a:ext uri="{FF2B5EF4-FFF2-40B4-BE49-F238E27FC236}">
                <a16:creationId xmlns:a16="http://schemas.microsoft.com/office/drawing/2014/main" id="{C9EDA36B-2EA5-455F-BB16-5B219282D342}"/>
              </a:ext>
            </a:extLst>
          </p:cNvPr>
          <p:cNvSpPr>
            <a:spLocks noGrp="1"/>
          </p:cNvSpPr>
          <p:nvPr>
            <p:ph type="pic" sz="quarter" idx="24" hasCustomPrompt="1"/>
          </p:nvPr>
        </p:nvSpPr>
        <p:spPr>
          <a:xfrm>
            <a:off x="2412492" y="2020558"/>
            <a:ext cx="1499616" cy="1499616"/>
          </a:xfrm>
          <a:prstGeom prst="ellipse">
            <a:avLst/>
          </a:prstGeom>
          <a:solidFill>
            <a:schemeClr val="bg2"/>
          </a:solidFill>
        </p:spPr>
        <p:txBody>
          <a:bodyPr rtlCol="0" anchor="t" anchorCtr="0">
            <a:noAutofit/>
          </a:bodyPr>
          <a:lstStyle>
            <a:lvl1pPr marL="0" indent="0" algn="ctr">
              <a:lnSpc>
                <a:spcPct val="100000"/>
              </a:lnSpc>
              <a:spcBef>
                <a:spcPts val="0"/>
              </a:spcBef>
              <a:buNone/>
              <a:defRPr sz="800" baseline="0">
                <a:solidFill>
                  <a:schemeClr val="tx1"/>
                </a:solidFill>
              </a:defRPr>
            </a:lvl1pPr>
          </a:lstStyle>
          <a:p>
            <a:pPr lvl="0"/>
            <a:r>
              <a:rPr lang="en-US" noProof="0" dirty="0"/>
              <a:t>Crop images to same height and width (square)</a:t>
            </a:r>
            <a:br>
              <a:rPr lang="en-US" noProof="0" dirty="0"/>
            </a:br>
            <a:r>
              <a:rPr lang="en-US" noProof="0" dirty="0"/>
              <a:t>before inserting.</a:t>
            </a:r>
          </a:p>
          <a:p>
            <a:pPr lvl="0"/>
            <a:endParaRPr lang="en-US" noProof="0" dirty="0"/>
          </a:p>
          <a:p>
            <a:pPr lvl="0"/>
            <a:endParaRPr lang="en-US" noProof="0" dirty="0"/>
          </a:p>
          <a:p>
            <a:pPr lvl="0"/>
            <a:r>
              <a:rPr lang="en-US" noProof="0" dirty="0"/>
              <a:t>Photos with 150 dpi or higher resolution are recommended.</a:t>
            </a:r>
          </a:p>
        </p:txBody>
      </p:sp>
      <p:sp>
        <p:nvSpPr>
          <p:cNvPr id="9" name="Name 1">
            <a:extLst>
              <a:ext uri="{FF2B5EF4-FFF2-40B4-BE49-F238E27FC236}">
                <a16:creationId xmlns:a16="http://schemas.microsoft.com/office/drawing/2014/main" id="{110EA2BD-2A1E-4B6B-9121-92F2E4797955}"/>
              </a:ext>
            </a:extLst>
          </p:cNvPr>
          <p:cNvSpPr>
            <a:spLocks noGrp="1"/>
          </p:cNvSpPr>
          <p:nvPr>
            <p:ph type="body" sz="quarter" idx="25" hasCustomPrompt="1"/>
          </p:nvPr>
        </p:nvSpPr>
        <p:spPr>
          <a:xfrm>
            <a:off x="2412492" y="3637300"/>
            <a:ext cx="1499616" cy="369887"/>
          </a:xfrm>
        </p:spPr>
        <p:txBody>
          <a:bodyPr>
            <a:normAutofit/>
          </a:bodyPr>
          <a:lstStyle>
            <a:lvl1pPr marL="0" indent="0" algn="ctr">
              <a:lnSpc>
                <a:spcPct val="100000"/>
              </a:lnSpc>
              <a:spcBef>
                <a:spcPts val="0"/>
              </a:spcBef>
              <a:buNone/>
              <a:defRPr sz="1400" b="1">
                <a:solidFill>
                  <a:schemeClr val="tx1"/>
                </a:solidFill>
              </a:defRPr>
            </a:lvl1pPr>
          </a:lstStyle>
          <a:p>
            <a:pPr lvl="0"/>
            <a:r>
              <a:rPr lang="en-US" dirty="0"/>
              <a:t>Second Presenter</a:t>
            </a:r>
          </a:p>
        </p:txBody>
      </p:sp>
      <p:sp>
        <p:nvSpPr>
          <p:cNvPr id="10" name="Bio 1">
            <a:extLst>
              <a:ext uri="{FF2B5EF4-FFF2-40B4-BE49-F238E27FC236}">
                <a16:creationId xmlns:a16="http://schemas.microsoft.com/office/drawing/2014/main" id="{D59CFF05-E379-49FF-B785-7CA5AA436879}"/>
              </a:ext>
            </a:extLst>
          </p:cNvPr>
          <p:cNvSpPr>
            <a:spLocks noGrp="1"/>
          </p:cNvSpPr>
          <p:nvPr>
            <p:ph type="body" sz="quarter" idx="26" hasCustomPrompt="1"/>
          </p:nvPr>
        </p:nvSpPr>
        <p:spPr>
          <a:xfrm>
            <a:off x="2412492" y="4158508"/>
            <a:ext cx="1499616" cy="1142655"/>
          </a:xfrm>
        </p:spPr>
        <p:txBody>
          <a:bodyPr>
            <a:normAutofit/>
          </a:bodyPr>
          <a:lstStyle>
            <a:lvl1pPr marL="0" indent="0" algn="ctr">
              <a:lnSpc>
                <a:spcPct val="125000"/>
              </a:lnSpc>
              <a:spcBef>
                <a:spcPts val="0"/>
              </a:spcBef>
              <a:buNone/>
              <a:defRPr sz="1400" i="1">
                <a:solidFill>
                  <a:schemeClr val="tx1"/>
                </a:solidFill>
              </a:defRPr>
            </a:lvl1pPr>
          </a:lstStyle>
          <a:p>
            <a:pPr lvl="0"/>
            <a:r>
              <a:rPr lang="en-US" dirty="0"/>
              <a:t>Organization</a:t>
            </a:r>
            <a:br>
              <a:rPr lang="en-US" dirty="0"/>
            </a:br>
            <a:r>
              <a:rPr lang="en-US" dirty="0"/>
              <a:t>Job Title</a:t>
            </a:r>
            <a:br>
              <a:rPr lang="en-US" dirty="0"/>
            </a:br>
            <a:r>
              <a:rPr lang="en-US" dirty="0"/>
              <a:t>Phone Number</a:t>
            </a:r>
            <a:br>
              <a:rPr lang="en-US" dirty="0"/>
            </a:br>
            <a:r>
              <a:rPr lang="en-US" dirty="0"/>
              <a:t>Email Address</a:t>
            </a:r>
          </a:p>
        </p:txBody>
      </p:sp>
      <p:sp>
        <p:nvSpPr>
          <p:cNvPr id="11" name="Picture Placeholder 1">
            <a:extLst>
              <a:ext uri="{FF2B5EF4-FFF2-40B4-BE49-F238E27FC236}">
                <a16:creationId xmlns:a16="http://schemas.microsoft.com/office/drawing/2014/main" id="{94A80552-9B52-42DF-BE3A-6F065118F72B}"/>
              </a:ext>
            </a:extLst>
          </p:cNvPr>
          <p:cNvSpPr>
            <a:spLocks noGrp="1"/>
          </p:cNvSpPr>
          <p:nvPr>
            <p:ph type="pic" sz="quarter" idx="27" hasCustomPrompt="1"/>
          </p:nvPr>
        </p:nvSpPr>
        <p:spPr>
          <a:xfrm>
            <a:off x="4367784" y="2020558"/>
            <a:ext cx="1499616" cy="1499616"/>
          </a:xfrm>
          <a:prstGeom prst="ellipse">
            <a:avLst/>
          </a:prstGeom>
          <a:solidFill>
            <a:schemeClr val="bg2"/>
          </a:solidFill>
        </p:spPr>
        <p:txBody>
          <a:bodyPr rtlCol="0" anchor="t" anchorCtr="0">
            <a:noAutofit/>
          </a:bodyPr>
          <a:lstStyle>
            <a:lvl1pPr marL="0" indent="0" algn="ctr">
              <a:lnSpc>
                <a:spcPct val="100000"/>
              </a:lnSpc>
              <a:spcBef>
                <a:spcPts val="0"/>
              </a:spcBef>
              <a:buNone/>
              <a:defRPr sz="800" baseline="0">
                <a:solidFill>
                  <a:schemeClr val="tx1"/>
                </a:solidFill>
              </a:defRPr>
            </a:lvl1pPr>
          </a:lstStyle>
          <a:p>
            <a:pPr lvl="0"/>
            <a:r>
              <a:rPr lang="en-US" noProof="0" dirty="0"/>
              <a:t>Crop images to same height and width (square)</a:t>
            </a:r>
            <a:br>
              <a:rPr lang="en-US" noProof="0" dirty="0"/>
            </a:br>
            <a:r>
              <a:rPr lang="en-US" noProof="0" dirty="0"/>
              <a:t>before inserting.</a:t>
            </a:r>
          </a:p>
          <a:p>
            <a:pPr lvl="0"/>
            <a:endParaRPr lang="en-US" noProof="0" dirty="0"/>
          </a:p>
          <a:p>
            <a:pPr lvl="0"/>
            <a:endParaRPr lang="en-US" noProof="0" dirty="0"/>
          </a:p>
          <a:p>
            <a:pPr lvl="0"/>
            <a:r>
              <a:rPr lang="en-US" noProof="0" dirty="0"/>
              <a:t>Photos with 150 dpi or higher resolution are recommended.</a:t>
            </a:r>
          </a:p>
        </p:txBody>
      </p:sp>
      <p:sp>
        <p:nvSpPr>
          <p:cNvPr id="12" name="Name 1">
            <a:extLst>
              <a:ext uri="{FF2B5EF4-FFF2-40B4-BE49-F238E27FC236}">
                <a16:creationId xmlns:a16="http://schemas.microsoft.com/office/drawing/2014/main" id="{23663A88-782E-4FEE-9FA2-84F4E76A3288}"/>
              </a:ext>
            </a:extLst>
          </p:cNvPr>
          <p:cNvSpPr>
            <a:spLocks noGrp="1"/>
          </p:cNvSpPr>
          <p:nvPr>
            <p:ph type="body" sz="quarter" idx="28" hasCustomPrompt="1"/>
          </p:nvPr>
        </p:nvSpPr>
        <p:spPr>
          <a:xfrm>
            <a:off x="4367784" y="3637300"/>
            <a:ext cx="1499616" cy="369887"/>
          </a:xfrm>
        </p:spPr>
        <p:txBody>
          <a:bodyPr>
            <a:normAutofit/>
          </a:bodyPr>
          <a:lstStyle>
            <a:lvl1pPr marL="0" indent="0" algn="ctr">
              <a:lnSpc>
                <a:spcPct val="100000"/>
              </a:lnSpc>
              <a:spcBef>
                <a:spcPts val="0"/>
              </a:spcBef>
              <a:buNone/>
              <a:defRPr sz="1400" b="1">
                <a:solidFill>
                  <a:schemeClr val="tx1"/>
                </a:solidFill>
              </a:defRPr>
            </a:lvl1pPr>
          </a:lstStyle>
          <a:p>
            <a:pPr lvl="0"/>
            <a:r>
              <a:rPr lang="en-US" dirty="0"/>
              <a:t>Third Presenter</a:t>
            </a:r>
          </a:p>
        </p:txBody>
      </p:sp>
      <p:sp>
        <p:nvSpPr>
          <p:cNvPr id="13" name="Bio 1">
            <a:extLst>
              <a:ext uri="{FF2B5EF4-FFF2-40B4-BE49-F238E27FC236}">
                <a16:creationId xmlns:a16="http://schemas.microsoft.com/office/drawing/2014/main" id="{B7FB1971-DE2F-40B8-BBB9-CA3048080685}"/>
              </a:ext>
            </a:extLst>
          </p:cNvPr>
          <p:cNvSpPr>
            <a:spLocks noGrp="1"/>
          </p:cNvSpPr>
          <p:nvPr>
            <p:ph type="body" sz="quarter" idx="29" hasCustomPrompt="1"/>
          </p:nvPr>
        </p:nvSpPr>
        <p:spPr>
          <a:xfrm>
            <a:off x="4367784" y="4158508"/>
            <a:ext cx="1499616" cy="1142655"/>
          </a:xfrm>
        </p:spPr>
        <p:txBody>
          <a:bodyPr>
            <a:normAutofit/>
          </a:bodyPr>
          <a:lstStyle>
            <a:lvl1pPr marL="0" indent="0" algn="ctr">
              <a:lnSpc>
                <a:spcPct val="125000"/>
              </a:lnSpc>
              <a:spcBef>
                <a:spcPts val="0"/>
              </a:spcBef>
              <a:buNone/>
              <a:defRPr sz="1400" i="1">
                <a:solidFill>
                  <a:schemeClr val="tx1"/>
                </a:solidFill>
              </a:defRPr>
            </a:lvl1pPr>
          </a:lstStyle>
          <a:p>
            <a:pPr lvl="0"/>
            <a:r>
              <a:rPr lang="en-US" dirty="0"/>
              <a:t>Organization</a:t>
            </a:r>
            <a:br>
              <a:rPr lang="en-US" dirty="0"/>
            </a:br>
            <a:r>
              <a:rPr lang="en-US" dirty="0"/>
              <a:t>Job Title</a:t>
            </a:r>
            <a:br>
              <a:rPr lang="en-US" dirty="0"/>
            </a:br>
            <a:r>
              <a:rPr lang="en-US" dirty="0"/>
              <a:t>Phone Number</a:t>
            </a:r>
            <a:br>
              <a:rPr lang="en-US" dirty="0"/>
            </a:br>
            <a:r>
              <a:rPr lang="en-US" dirty="0"/>
              <a:t>Email Address</a:t>
            </a:r>
          </a:p>
        </p:txBody>
      </p:sp>
      <p:sp>
        <p:nvSpPr>
          <p:cNvPr id="14" name="Picture Placeholder 1">
            <a:extLst>
              <a:ext uri="{FF2B5EF4-FFF2-40B4-BE49-F238E27FC236}">
                <a16:creationId xmlns:a16="http://schemas.microsoft.com/office/drawing/2014/main" id="{8F6ABA03-6543-489D-8F50-07455BA0EAC8}"/>
              </a:ext>
            </a:extLst>
          </p:cNvPr>
          <p:cNvSpPr>
            <a:spLocks noGrp="1"/>
          </p:cNvSpPr>
          <p:nvPr>
            <p:ph type="pic" sz="quarter" idx="30" hasCustomPrompt="1"/>
          </p:nvPr>
        </p:nvSpPr>
        <p:spPr>
          <a:xfrm>
            <a:off x="6323076" y="2020558"/>
            <a:ext cx="1499616" cy="1499616"/>
          </a:xfrm>
          <a:prstGeom prst="ellipse">
            <a:avLst/>
          </a:prstGeom>
          <a:solidFill>
            <a:schemeClr val="bg2"/>
          </a:solidFill>
        </p:spPr>
        <p:txBody>
          <a:bodyPr rtlCol="0" anchor="t" anchorCtr="0">
            <a:noAutofit/>
          </a:bodyPr>
          <a:lstStyle>
            <a:lvl1pPr marL="0" indent="0" algn="ctr">
              <a:lnSpc>
                <a:spcPct val="100000"/>
              </a:lnSpc>
              <a:spcBef>
                <a:spcPts val="0"/>
              </a:spcBef>
              <a:buNone/>
              <a:defRPr sz="800" baseline="0">
                <a:solidFill>
                  <a:schemeClr val="tx1"/>
                </a:solidFill>
              </a:defRPr>
            </a:lvl1pPr>
          </a:lstStyle>
          <a:p>
            <a:pPr lvl="0"/>
            <a:r>
              <a:rPr lang="en-US" noProof="0" dirty="0"/>
              <a:t>Crop images to same height and width (square)</a:t>
            </a:r>
            <a:br>
              <a:rPr lang="en-US" noProof="0" dirty="0"/>
            </a:br>
            <a:r>
              <a:rPr lang="en-US" noProof="0" dirty="0"/>
              <a:t>before inserting.</a:t>
            </a:r>
          </a:p>
          <a:p>
            <a:pPr lvl="0"/>
            <a:endParaRPr lang="en-US" noProof="0" dirty="0"/>
          </a:p>
          <a:p>
            <a:pPr lvl="0"/>
            <a:endParaRPr lang="en-US" noProof="0" dirty="0"/>
          </a:p>
          <a:p>
            <a:pPr lvl="0"/>
            <a:r>
              <a:rPr lang="en-US" noProof="0" dirty="0"/>
              <a:t>Photos with 150 dpi or higher resolution are recommended.</a:t>
            </a:r>
          </a:p>
        </p:txBody>
      </p:sp>
      <p:sp>
        <p:nvSpPr>
          <p:cNvPr id="15" name="Name 1">
            <a:extLst>
              <a:ext uri="{FF2B5EF4-FFF2-40B4-BE49-F238E27FC236}">
                <a16:creationId xmlns:a16="http://schemas.microsoft.com/office/drawing/2014/main" id="{242E66B4-AB1E-4C5C-BDE9-33D0A09C7793}"/>
              </a:ext>
            </a:extLst>
          </p:cNvPr>
          <p:cNvSpPr>
            <a:spLocks noGrp="1"/>
          </p:cNvSpPr>
          <p:nvPr>
            <p:ph type="body" sz="quarter" idx="31" hasCustomPrompt="1"/>
          </p:nvPr>
        </p:nvSpPr>
        <p:spPr>
          <a:xfrm>
            <a:off x="6323076" y="3637300"/>
            <a:ext cx="1499616" cy="369887"/>
          </a:xfrm>
        </p:spPr>
        <p:txBody>
          <a:bodyPr>
            <a:normAutofit/>
          </a:bodyPr>
          <a:lstStyle>
            <a:lvl1pPr marL="0" indent="0" algn="ctr">
              <a:lnSpc>
                <a:spcPct val="100000"/>
              </a:lnSpc>
              <a:spcBef>
                <a:spcPts val="0"/>
              </a:spcBef>
              <a:buNone/>
              <a:defRPr sz="1400" b="1">
                <a:solidFill>
                  <a:schemeClr val="tx1"/>
                </a:solidFill>
              </a:defRPr>
            </a:lvl1pPr>
          </a:lstStyle>
          <a:p>
            <a:pPr lvl="0"/>
            <a:r>
              <a:rPr lang="en-US" dirty="0"/>
              <a:t>Fourth Presenter</a:t>
            </a:r>
          </a:p>
        </p:txBody>
      </p:sp>
      <p:sp>
        <p:nvSpPr>
          <p:cNvPr id="16" name="Bio 1">
            <a:extLst>
              <a:ext uri="{FF2B5EF4-FFF2-40B4-BE49-F238E27FC236}">
                <a16:creationId xmlns:a16="http://schemas.microsoft.com/office/drawing/2014/main" id="{EDB8F50C-7614-49BE-8204-ED4E8C562269}"/>
              </a:ext>
            </a:extLst>
          </p:cNvPr>
          <p:cNvSpPr>
            <a:spLocks noGrp="1"/>
          </p:cNvSpPr>
          <p:nvPr>
            <p:ph type="body" sz="quarter" idx="32" hasCustomPrompt="1"/>
          </p:nvPr>
        </p:nvSpPr>
        <p:spPr>
          <a:xfrm>
            <a:off x="6323076" y="4158508"/>
            <a:ext cx="1499616" cy="1142655"/>
          </a:xfrm>
        </p:spPr>
        <p:txBody>
          <a:bodyPr>
            <a:normAutofit/>
          </a:bodyPr>
          <a:lstStyle>
            <a:lvl1pPr marL="0" indent="0" algn="ctr">
              <a:lnSpc>
                <a:spcPct val="125000"/>
              </a:lnSpc>
              <a:spcBef>
                <a:spcPts val="0"/>
              </a:spcBef>
              <a:buNone/>
              <a:defRPr sz="1400" i="1">
                <a:solidFill>
                  <a:schemeClr val="tx1"/>
                </a:solidFill>
              </a:defRPr>
            </a:lvl1pPr>
          </a:lstStyle>
          <a:p>
            <a:pPr lvl="0"/>
            <a:r>
              <a:rPr lang="en-US" dirty="0"/>
              <a:t>Organization</a:t>
            </a:r>
            <a:br>
              <a:rPr lang="en-US" dirty="0"/>
            </a:br>
            <a:r>
              <a:rPr lang="en-US" dirty="0"/>
              <a:t>Job Title</a:t>
            </a:r>
            <a:br>
              <a:rPr lang="en-US" dirty="0"/>
            </a:br>
            <a:r>
              <a:rPr lang="en-US" dirty="0"/>
              <a:t>Phone Number</a:t>
            </a:r>
            <a:br>
              <a:rPr lang="en-US" dirty="0"/>
            </a:br>
            <a:r>
              <a:rPr lang="en-US" dirty="0"/>
              <a:t>Email Address</a:t>
            </a:r>
          </a:p>
        </p:txBody>
      </p:sp>
      <p:sp>
        <p:nvSpPr>
          <p:cNvPr id="17" name="Picture Placeholder 1">
            <a:extLst>
              <a:ext uri="{FF2B5EF4-FFF2-40B4-BE49-F238E27FC236}">
                <a16:creationId xmlns:a16="http://schemas.microsoft.com/office/drawing/2014/main" id="{B2BDDD79-4490-4D9E-9B39-39E28D7CCA35}"/>
              </a:ext>
            </a:extLst>
          </p:cNvPr>
          <p:cNvSpPr>
            <a:spLocks noGrp="1"/>
          </p:cNvSpPr>
          <p:nvPr>
            <p:ph type="pic" sz="quarter" idx="33" hasCustomPrompt="1"/>
          </p:nvPr>
        </p:nvSpPr>
        <p:spPr>
          <a:xfrm>
            <a:off x="8278368" y="2020558"/>
            <a:ext cx="1499616" cy="1499616"/>
          </a:xfrm>
          <a:prstGeom prst="ellipse">
            <a:avLst/>
          </a:prstGeom>
          <a:solidFill>
            <a:schemeClr val="bg2"/>
          </a:solidFill>
        </p:spPr>
        <p:txBody>
          <a:bodyPr rtlCol="0" anchor="t" anchorCtr="0">
            <a:noAutofit/>
          </a:bodyPr>
          <a:lstStyle>
            <a:lvl1pPr marL="0" indent="0" algn="ctr">
              <a:lnSpc>
                <a:spcPct val="100000"/>
              </a:lnSpc>
              <a:spcBef>
                <a:spcPts val="0"/>
              </a:spcBef>
              <a:buNone/>
              <a:defRPr sz="800" baseline="0">
                <a:solidFill>
                  <a:schemeClr val="tx1"/>
                </a:solidFill>
              </a:defRPr>
            </a:lvl1pPr>
          </a:lstStyle>
          <a:p>
            <a:pPr lvl="0"/>
            <a:r>
              <a:rPr lang="en-US" noProof="0" dirty="0"/>
              <a:t>Crop images to same height and width (square)</a:t>
            </a:r>
            <a:br>
              <a:rPr lang="en-US" noProof="0" dirty="0"/>
            </a:br>
            <a:r>
              <a:rPr lang="en-US" noProof="0" dirty="0"/>
              <a:t>before inserting.</a:t>
            </a:r>
          </a:p>
          <a:p>
            <a:pPr lvl="0"/>
            <a:endParaRPr lang="en-US" noProof="0" dirty="0"/>
          </a:p>
          <a:p>
            <a:pPr lvl="0"/>
            <a:endParaRPr lang="en-US" noProof="0" dirty="0"/>
          </a:p>
          <a:p>
            <a:pPr lvl="0"/>
            <a:r>
              <a:rPr lang="en-US" noProof="0" dirty="0"/>
              <a:t>Photos with 150 dpi or higher resolution are recommended.</a:t>
            </a:r>
          </a:p>
        </p:txBody>
      </p:sp>
      <p:sp>
        <p:nvSpPr>
          <p:cNvPr id="18" name="Name 1">
            <a:extLst>
              <a:ext uri="{FF2B5EF4-FFF2-40B4-BE49-F238E27FC236}">
                <a16:creationId xmlns:a16="http://schemas.microsoft.com/office/drawing/2014/main" id="{82FD11C7-7338-4E05-B94D-F2971009CD29}"/>
              </a:ext>
            </a:extLst>
          </p:cNvPr>
          <p:cNvSpPr>
            <a:spLocks noGrp="1"/>
          </p:cNvSpPr>
          <p:nvPr>
            <p:ph type="body" sz="quarter" idx="34" hasCustomPrompt="1"/>
          </p:nvPr>
        </p:nvSpPr>
        <p:spPr>
          <a:xfrm>
            <a:off x="8278368" y="3637300"/>
            <a:ext cx="1499616" cy="369887"/>
          </a:xfrm>
        </p:spPr>
        <p:txBody>
          <a:bodyPr>
            <a:normAutofit/>
          </a:bodyPr>
          <a:lstStyle>
            <a:lvl1pPr marL="0" indent="0" algn="ctr">
              <a:lnSpc>
                <a:spcPct val="100000"/>
              </a:lnSpc>
              <a:spcBef>
                <a:spcPts val="0"/>
              </a:spcBef>
              <a:buNone/>
              <a:defRPr sz="1400" b="1">
                <a:solidFill>
                  <a:schemeClr val="tx1"/>
                </a:solidFill>
              </a:defRPr>
            </a:lvl1pPr>
          </a:lstStyle>
          <a:p>
            <a:pPr lvl="0"/>
            <a:r>
              <a:rPr lang="en-US" dirty="0"/>
              <a:t>Fifth Presenter</a:t>
            </a:r>
          </a:p>
        </p:txBody>
      </p:sp>
      <p:sp>
        <p:nvSpPr>
          <p:cNvPr id="19" name="Bio 1">
            <a:extLst>
              <a:ext uri="{FF2B5EF4-FFF2-40B4-BE49-F238E27FC236}">
                <a16:creationId xmlns:a16="http://schemas.microsoft.com/office/drawing/2014/main" id="{E29B2798-CB3B-4033-939D-055CF6204693}"/>
              </a:ext>
            </a:extLst>
          </p:cNvPr>
          <p:cNvSpPr>
            <a:spLocks noGrp="1"/>
          </p:cNvSpPr>
          <p:nvPr>
            <p:ph type="body" sz="quarter" idx="35" hasCustomPrompt="1"/>
          </p:nvPr>
        </p:nvSpPr>
        <p:spPr>
          <a:xfrm>
            <a:off x="8278368" y="4158508"/>
            <a:ext cx="1499616" cy="1142655"/>
          </a:xfrm>
        </p:spPr>
        <p:txBody>
          <a:bodyPr>
            <a:normAutofit/>
          </a:bodyPr>
          <a:lstStyle>
            <a:lvl1pPr marL="0" indent="0" algn="ctr">
              <a:lnSpc>
                <a:spcPct val="125000"/>
              </a:lnSpc>
              <a:spcBef>
                <a:spcPts val="0"/>
              </a:spcBef>
              <a:buNone/>
              <a:defRPr sz="1400" i="1">
                <a:solidFill>
                  <a:schemeClr val="tx1"/>
                </a:solidFill>
              </a:defRPr>
            </a:lvl1pPr>
          </a:lstStyle>
          <a:p>
            <a:pPr lvl="0"/>
            <a:r>
              <a:rPr lang="en-US" dirty="0"/>
              <a:t>Organization</a:t>
            </a:r>
            <a:br>
              <a:rPr lang="en-US" dirty="0"/>
            </a:br>
            <a:r>
              <a:rPr lang="en-US" dirty="0"/>
              <a:t>Job Title</a:t>
            </a:r>
            <a:br>
              <a:rPr lang="en-US" dirty="0"/>
            </a:br>
            <a:r>
              <a:rPr lang="en-US" dirty="0"/>
              <a:t>Phone Number</a:t>
            </a:r>
            <a:br>
              <a:rPr lang="en-US" dirty="0"/>
            </a:br>
            <a:r>
              <a:rPr lang="en-US" dirty="0"/>
              <a:t>Email Address</a:t>
            </a:r>
          </a:p>
        </p:txBody>
      </p:sp>
      <p:sp>
        <p:nvSpPr>
          <p:cNvPr id="20" name="Picture Placeholder 1">
            <a:extLst>
              <a:ext uri="{FF2B5EF4-FFF2-40B4-BE49-F238E27FC236}">
                <a16:creationId xmlns:a16="http://schemas.microsoft.com/office/drawing/2014/main" id="{BDD1A934-37B7-4E46-B4C9-E4EC3F62FDAD}"/>
              </a:ext>
            </a:extLst>
          </p:cNvPr>
          <p:cNvSpPr>
            <a:spLocks noGrp="1"/>
          </p:cNvSpPr>
          <p:nvPr>
            <p:ph type="pic" sz="quarter" idx="36" hasCustomPrompt="1"/>
          </p:nvPr>
        </p:nvSpPr>
        <p:spPr>
          <a:xfrm>
            <a:off x="10233660" y="2020558"/>
            <a:ext cx="1499616" cy="1499616"/>
          </a:xfrm>
          <a:prstGeom prst="ellipse">
            <a:avLst/>
          </a:prstGeom>
          <a:solidFill>
            <a:schemeClr val="bg2"/>
          </a:solidFill>
        </p:spPr>
        <p:txBody>
          <a:bodyPr rtlCol="0" anchor="t" anchorCtr="0">
            <a:noAutofit/>
          </a:bodyPr>
          <a:lstStyle>
            <a:lvl1pPr marL="0" indent="0" algn="ctr">
              <a:lnSpc>
                <a:spcPct val="100000"/>
              </a:lnSpc>
              <a:spcBef>
                <a:spcPts val="0"/>
              </a:spcBef>
              <a:buNone/>
              <a:defRPr sz="800" baseline="0">
                <a:solidFill>
                  <a:schemeClr val="tx1"/>
                </a:solidFill>
              </a:defRPr>
            </a:lvl1pPr>
          </a:lstStyle>
          <a:p>
            <a:pPr lvl="0"/>
            <a:r>
              <a:rPr lang="en-US" noProof="0" dirty="0"/>
              <a:t>Crop images to same height and width (square)</a:t>
            </a:r>
            <a:br>
              <a:rPr lang="en-US" noProof="0" dirty="0"/>
            </a:br>
            <a:r>
              <a:rPr lang="en-US" noProof="0" dirty="0"/>
              <a:t>before inserting.</a:t>
            </a:r>
          </a:p>
          <a:p>
            <a:pPr lvl="0"/>
            <a:endParaRPr lang="en-US" noProof="0" dirty="0"/>
          </a:p>
          <a:p>
            <a:pPr lvl="0"/>
            <a:endParaRPr lang="en-US" noProof="0" dirty="0"/>
          </a:p>
          <a:p>
            <a:pPr lvl="0"/>
            <a:r>
              <a:rPr lang="en-US" noProof="0" dirty="0"/>
              <a:t>Photos with 150 dpi or higher resolution are recommended.</a:t>
            </a:r>
          </a:p>
        </p:txBody>
      </p:sp>
      <p:sp>
        <p:nvSpPr>
          <p:cNvPr id="21" name="Name 1">
            <a:extLst>
              <a:ext uri="{FF2B5EF4-FFF2-40B4-BE49-F238E27FC236}">
                <a16:creationId xmlns:a16="http://schemas.microsoft.com/office/drawing/2014/main" id="{A9B07209-5A96-4A39-AE90-D19B76B6E58C}"/>
              </a:ext>
            </a:extLst>
          </p:cNvPr>
          <p:cNvSpPr>
            <a:spLocks noGrp="1"/>
          </p:cNvSpPr>
          <p:nvPr>
            <p:ph type="body" sz="quarter" idx="37" hasCustomPrompt="1"/>
          </p:nvPr>
        </p:nvSpPr>
        <p:spPr>
          <a:xfrm>
            <a:off x="10233660" y="3637300"/>
            <a:ext cx="1499616" cy="369887"/>
          </a:xfrm>
        </p:spPr>
        <p:txBody>
          <a:bodyPr>
            <a:normAutofit/>
          </a:bodyPr>
          <a:lstStyle>
            <a:lvl1pPr marL="0" indent="0" algn="ctr">
              <a:lnSpc>
                <a:spcPct val="100000"/>
              </a:lnSpc>
              <a:spcBef>
                <a:spcPts val="0"/>
              </a:spcBef>
              <a:buNone/>
              <a:defRPr sz="1400" b="1">
                <a:solidFill>
                  <a:schemeClr val="tx1"/>
                </a:solidFill>
              </a:defRPr>
            </a:lvl1pPr>
          </a:lstStyle>
          <a:p>
            <a:pPr lvl="0"/>
            <a:r>
              <a:rPr lang="en-US" dirty="0"/>
              <a:t>Fifth Presenter</a:t>
            </a:r>
          </a:p>
        </p:txBody>
      </p:sp>
      <p:sp>
        <p:nvSpPr>
          <p:cNvPr id="22" name="Bio 1">
            <a:extLst>
              <a:ext uri="{FF2B5EF4-FFF2-40B4-BE49-F238E27FC236}">
                <a16:creationId xmlns:a16="http://schemas.microsoft.com/office/drawing/2014/main" id="{5C9AE779-EC12-4A16-A99F-6148516C6D67}"/>
              </a:ext>
            </a:extLst>
          </p:cNvPr>
          <p:cNvSpPr>
            <a:spLocks noGrp="1"/>
          </p:cNvSpPr>
          <p:nvPr>
            <p:ph type="body" sz="quarter" idx="38" hasCustomPrompt="1"/>
          </p:nvPr>
        </p:nvSpPr>
        <p:spPr>
          <a:xfrm>
            <a:off x="10233660" y="4158508"/>
            <a:ext cx="1499616" cy="1142655"/>
          </a:xfrm>
        </p:spPr>
        <p:txBody>
          <a:bodyPr>
            <a:normAutofit/>
          </a:bodyPr>
          <a:lstStyle>
            <a:lvl1pPr marL="0" indent="0" algn="ctr">
              <a:lnSpc>
                <a:spcPct val="125000"/>
              </a:lnSpc>
              <a:spcBef>
                <a:spcPts val="0"/>
              </a:spcBef>
              <a:buNone/>
              <a:defRPr sz="1400" i="1">
                <a:solidFill>
                  <a:schemeClr val="tx1"/>
                </a:solidFill>
              </a:defRPr>
            </a:lvl1pPr>
          </a:lstStyle>
          <a:p>
            <a:pPr lvl="0"/>
            <a:r>
              <a:rPr lang="en-US" dirty="0"/>
              <a:t>Organization</a:t>
            </a:r>
            <a:br>
              <a:rPr lang="en-US" dirty="0"/>
            </a:br>
            <a:r>
              <a:rPr lang="en-US" dirty="0"/>
              <a:t>Job Title</a:t>
            </a:r>
            <a:br>
              <a:rPr lang="en-US" dirty="0"/>
            </a:br>
            <a:r>
              <a:rPr lang="en-US" dirty="0"/>
              <a:t>Phone Number</a:t>
            </a:r>
            <a:br>
              <a:rPr lang="en-US" dirty="0"/>
            </a:br>
            <a:r>
              <a:rPr lang="en-US" dirty="0"/>
              <a:t>Email Address</a:t>
            </a:r>
          </a:p>
        </p:txBody>
      </p:sp>
      <p:sp>
        <p:nvSpPr>
          <p:cNvPr id="23" name="Slide Number Placeholder 22">
            <a:extLst>
              <a:ext uri="{FF2B5EF4-FFF2-40B4-BE49-F238E27FC236}">
                <a16:creationId xmlns:a16="http://schemas.microsoft.com/office/drawing/2014/main" id="{1BABF265-52E5-49FF-83ED-1A0A9936A888}"/>
              </a:ext>
            </a:extLst>
          </p:cNvPr>
          <p:cNvSpPr>
            <a:spLocks noGrp="1"/>
          </p:cNvSpPr>
          <p:nvPr>
            <p:ph type="sldNum" sz="quarter" idx="40"/>
          </p:nvPr>
        </p:nvSpPr>
        <p:spPr>
          <a:xfrm>
            <a:off x="457200" y="6363145"/>
            <a:ext cx="2743200" cy="365125"/>
          </a:xfrm>
          <a:prstGeom prst="rect">
            <a:avLst/>
          </a:prstGeom>
        </p:spPr>
        <p:txBody>
          <a:bodyPr/>
          <a:lstStyle/>
          <a:p>
            <a:fld id="{099FCFC3-F25B-8942-B4D0-10B982CA717A}" type="slidenum">
              <a:rPr lang="en-US" smtClean="0"/>
              <a:pPr/>
              <a:t>‹#›</a:t>
            </a:fld>
            <a:endParaRPr lang="en-US" dirty="0"/>
          </a:p>
        </p:txBody>
      </p:sp>
    </p:spTree>
    <p:extLst>
      <p:ext uri="{BB962C8B-B14F-4D97-AF65-F5344CB8AC3E}">
        <p14:creationId xmlns:p14="http://schemas.microsoft.com/office/powerpoint/2010/main" val="423972545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References Dark">
    <p:spTree>
      <p:nvGrpSpPr>
        <p:cNvPr id="1" name=""/>
        <p:cNvGrpSpPr/>
        <p:nvPr/>
      </p:nvGrpSpPr>
      <p:grpSpPr>
        <a:xfrm>
          <a:off x="0" y="0"/>
          <a:ext cx="0" cy="0"/>
          <a:chOff x="0" y="0"/>
          <a:chExt cx="0" cy="0"/>
        </a:xfrm>
      </p:grpSpPr>
      <p:sp>
        <p:nvSpPr>
          <p:cNvPr id="4" name="Title 3"/>
          <p:cNvSpPr>
            <a:spLocks noGrp="1"/>
          </p:cNvSpPr>
          <p:nvPr>
            <p:ph type="title" hasCustomPrompt="1"/>
          </p:nvPr>
        </p:nvSpPr>
        <p:spPr/>
        <p:txBody>
          <a:bodyPr/>
          <a:lstStyle>
            <a:lvl1pPr>
              <a:defRPr/>
            </a:lvl1pPr>
          </a:lstStyle>
          <a:p>
            <a:r>
              <a:rPr lang="en-US" dirty="0"/>
              <a:t>References</a:t>
            </a:r>
          </a:p>
        </p:txBody>
      </p:sp>
      <p:sp>
        <p:nvSpPr>
          <p:cNvPr id="10" name="Content"/>
          <p:cNvSpPr>
            <a:spLocks noGrp="1"/>
          </p:cNvSpPr>
          <p:nvPr>
            <p:ph type="body" sz="quarter" idx="13" hasCustomPrompt="1"/>
          </p:nvPr>
        </p:nvSpPr>
        <p:spPr>
          <a:xfrm>
            <a:off x="457200" y="1389888"/>
            <a:ext cx="11274552" cy="4498848"/>
          </a:xfrm>
        </p:spPr>
        <p:txBody>
          <a:bodyPr>
            <a:noAutofit/>
          </a:bodyPr>
          <a:lstStyle>
            <a:lvl1pPr marL="0" indent="-457200">
              <a:lnSpc>
                <a:spcPct val="100000"/>
              </a:lnSpc>
              <a:spcBef>
                <a:spcPts val="1800"/>
              </a:spcBef>
              <a:buNone/>
              <a:defRPr sz="1800" i="0" baseline="0">
                <a:solidFill>
                  <a:schemeClr val="tx1"/>
                </a:solidFill>
              </a:defRPr>
            </a:lvl1pPr>
            <a:lvl2pPr>
              <a:defRPr sz="1800"/>
            </a:lvl2pPr>
            <a:lvl3pPr>
              <a:defRPr sz="1800"/>
            </a:lvl3pPr>
            <a:lvl4pPr>
              <a:defRPr sz="1800"/>
            </a:lvl4pPr>
            <a:lvl5pPr>
              <a:defRPr sz="1800"/>
            </a:lvl5pPr>
          </a:lstStyle>
          <a:p>
            <a:pPr marL="457200"/>
            <a:r>
              <a:rPr lang="en-US" dirty="0"/>
              <a:t>References are 18 point with a 0.5” hanging indent and follow APA 6th Edition guidelines.</a:t>
            </a:r>
          </a:p>
          <a:p>
            <a:pPr marL="457200"/>
            <a:r>
              <a:rPr lang="en-US" dirty="0" err="1"/>
              <a:t>Hanushek</a:t>
            </a:r>
            <a:r>
              <a:rPr lang="en-US" dirty="0"/>
              <a:t>, E. A., &amp; Haycock, K. (2010). An effective teacher in every classroom: A lofty goal, but how to do it? </a:t>
            </a:r>
            <a:r>
              <a:rPr lang="en-US" i="1" dirty="0"/>
              <a:t>Education Next, 10</a:t>
            </a:r>
            <a:r>
              <a:rPr lang="en-US" dirty="0"/>
              <a:t>(3), 47–52.</a:t>
            </a:r>
          </a:p>
          <a:p>
            <a:pPr marL="457200"/>
            <a:r>
              <a:rPr lang="en-US" dirty="0" err="1"/>
              <a:t>Hanushek</a:t>
            </a:r>
            <a:r>
              <a:rPr lang="en-US" dirty="0"/>
              <a:t>, E. A., &amp; </a:t>
            </a:r>
            <a:r>
              <a:rPr lang="en-US" dirty="0" err="1"/>
              <a:t>Rivkin</a:t>
            </a:r>
            <a:r>
              <a:rPr lang="en-US" dirty="0"/>
              <a:t>, S. G. (2010). Generalizations about using value-added measures of teacher quality. </a:t>
            </a:r>
            <a:r>
              <a:rPr lang="en-US" i="1" dirty="0"/>
              <a:t>American Economic Review, 100</a:t>
            </a:r>
            <a:r>
              <a:rPr lang="en-US" dirty="0"/>
              <a:t>(2), 267–271.</a:t>
            </a:r>
          </a:p>
          <a:p>
            <a:pPr marL="457200"/>
            <a:r>
              <a:rPr lang="en-US" dirty="0"/>
              <a:t>Kane, T. J., &amp; </a:t>
            </a:r>
            <a:r>
              <a:rPr lang="en-US" dirty="0" err="1"/>
              <a:t>Staiger</a:t>
            </a:r>
            <a:r>
              <a:rPr lang="en-US" dirty="0"/>
              <a:t>, D. O. (2008). </a:t>
            </a:r>
            <a:r>
              <a:rPr lang="en-US" i="1" dirty="0"/>
              <a:t>Estimating teacher impacts on student achievement: An experimental evaluation </a:t>
            </a:r>
            <a:r>
              <a:rPr lang="en-US" dirty="0"/>
              <a:t>(NBER Working Paper No. 14607). Cambridge, MA: National Bureau of Economic Research.</a:t>
            </a:r>
          </a:p>
          <a:p>
            <a:pPr marL="457200"/>
            <a:r>
              <a:rPr lang="en-US" dirty="0"/>
              <a:t>Rothstein, J. (2010). Teacher quality in educational production: Tracking, decay, and student achievement. </a:t>
            </a:r>
            <a:r>
              <a:rPr lang="en-US" i="1" dirty="0"/>
              <a:t>Quarterly Journal of Economics, 125</a:t>
            </a:r>
            <a:r>
              <a:rPr lang="en-US" dirty="0"/>
              <a:t>(1), 175–214.</a:t>
            </a:r>
          </a:p>
        </p:txBody>
      </p:sp>
      <p:sp>
        <p:nvSpPr>
          <p:cNvPr id="3" name="Slide Number Placeholder 2">
            <a:extLst>
              <a:ext uri="{FF2B5EF4-FFF2-40B4-BE49-F238E27FC236}">
                <a16:creationId xmlns:a16="http://schemas.microsoft.com/office/drawing/2014/main" id="{7A73AB09-0ADC-48EF-A7DF-DE4E3B7F9E6F}"/>
              </a:ext>
            </a:extLst>
          </p:cNvPr>
          <p:cNvSpPr>
            <a:spLocks noGrp="1"/>
          </p:cNvSpPr>
          <p:nvPr>
            <p:ph type="sldNum" sz="quarter" idx="15"/>
          </p:nvPr>
        </p:nvSpPr>
        <p:spPr>
          <a:xfrm>
            <a:off x="457200" y="6363145"/>
            <a:ext cx="2743200" cy="365125"/>
          </a:xfrm>
          <a:prstGeom prst="rect">
            <a:avLst/>
          </a:prstGeom>
        </p:spPr>
        <p:txBody>
          <a:bodyPr/>
          <a:lstStyle/>
          <a:p>
            <a:fld id="{099FCFC3-F25B-8942-B4D0-10B982CA717A}" type="slidenum">
              <a:rPr lang="en-US" smtClean="0"/>
              <a:pPr/>
              <a:t>‹#›</a:t>
            </a:fld>
            <a:endParaRPr lang="en-US" dirty="0"/>
          </a:p>
        </p:txBody>
      </p:sp>
    </p:spTree>
    <p:extLst>
      <p:ext uri="{BB962C8B-B14F-4D97-AF65-F5344CB8AC3E}">
        <p14:creationId xmlns:p14="http://schemas.microsoft.com/office/powerpoint/2010/main" val="253493467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End Slide Dar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103A7B-8838-0344-AFBC-927F05E302E6}"/>
              </a:ext>
            </a:extLst>
          </p:cNvPr>
          <p:cNvSpPr>
            <a:spLocks noGrp="1"/>
          </p:cNvSpPr>
          <p:nvPr>
            <p:ph type="ctrTitle" hasCustomPrompt="1"/>
          </p:nvPr>
        </p:nvSpPr>
        <p:spPr>
          <a:xfrm>
            <a:off x="457200" y="882407"/>
            <a:ext cx="7018421" cy="2002977"/>
          </a:xfrm>
        </p:spPr>
        <p:txBody>
          <a:bodyPr anchor="b">
            <a:normAutofit/>
          </a:bodyPr>
          <a:lstStyle>
            <a:lvl1pPr algn="l">
              <a:defRPr sz="2400" b="0">
                <a:solidFill>
                  <a:schemeClr val="bg1"/>
                </a:solidFill>
                <a:latin typeface="+mj-lt"/>
                <a:ea typeface="Tahoma" panose="020B0604030504040204" pitchFamily="34" charset="0"/>
                <a:cs typeface="Arial" panose="020B0604020202020204" pitchFamily="34" charset="0"/>
              </a:defRPr>
            </a:lvl1pPr>
          </a:lstStyle>
          <a:p>
            <a:r>
              <a:rPr lang="en-US" dirty="0"/>
              <a:t>Presenter’s Name</a:t>
            </a:r>
          </a:p>
        </p:txBody>
      </p:sp>
      <p:sp>
        <p:nvSpPr>
          <p:cNvPr id="3" name="Subtitle 2">
            <a:extLst>
              <a:ext uri="{FF2B5EF4-FFF2-40B4-BE49-F238E27FC236}">
                <a16:creationId xmlns:a16="http://schemas.microsoft.com/office/drawing/2014/main" id="{A084FAC7-B699-5C43-941C-43B27DBDD813}"/>
              </a:ext>
            </a:extLst>
          </p:cNvPr>
          <p:cNvSpPr>
            <a:spLocks noGrp="1"/>
          </p:cNvSpPr>
          <p:nvPr>
            <p:ph type="subTitle" idx="1" hasCustomPrompt="1"/>
          </p:nvPr>
        </p:nvSpPr>
        <p:spPr>
          <a:xfrm>
            <a:off x="457199" y="3356915"/>
            <a:ext cx="6939941" cy="1904895"/>
          </a:xfrm>
        </p:spPr>
        <p:txBody>
          <a:bodyPr>
            <a:normAutofit/>
          </a:bodyPr>
          <a:lstStyle>
            <a:lvl1pPr marL="0" indent="0" algn="l">
              <a:lnSpc>
                <a:spcPct val="100000"/>
              </a:lnSpc>
              <a:spcBef>
                <a:spcPts val="0"/>
              </a:spcBef>
              <a:buNone/>
              <a:defRPr sz="1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Presenter’s Job Title</a:t>
            </a:r>
            <a:br>
              <a:rPr lang="en-US" dirty="0"/>
            </a:br>
            <a:r>
              <a:rPr lang="en-US" dirty="0"/>
              <a:t>202.403.XXXX</a:t>
            </a:r>
            <a:br>
              <a:rPr lang="en-US" dirty="0"/>
            </a:br>
            <a:r>
              <a:rPr lang="en-US" dirty="0"/>
              <a:t>email.address@air.org</a:t>
            </a:r>
          </a:p>
        </p:txBody>
      </p:sp>
      <p:pic>
        <p:nvPicPr>
          <p:cNvPr id="9" name="Picture 8" descr="Logo of American Institutes for Research. Advancing Evidence. Improving Lives.">
            <a:extLst>
              <a:ext uri="{FF2B5EF4-FFF2-40B4-BE49-F238E27FC236}">
                <a16:creationId xmlns:a16="http://schemas.microsoft.com/office/drawing/2014/main" id="{F723C159-3BBE-C54D-9392-2FCBB0C4E7A9}"/>
              </a:ext>
            </a:extLst>
          </p:cNvPr>
          <p:cNvPicPr>
            <a:picLocks noChangeAspect="1"/>
          </p:cNvPicPr>
          <p:nvPr userDrawn="1"/>
        </p:nvPicPr>
        <p:blipFill>
          <a:blip r:embed="rId3"/>
          <a:stretch>
            <a:fillRect/>
          </a:stretch>
        </p:blipFill>
        <p:spPr>
          <a:xfrm>
            <a:off x="9508857" y="549514"/>
            <a:ext cx="1844943" cy="934474"/>
          </a:xfrm>
          <a:prstGeom prst="rect">
            <a:avLst/>
          </a:prstGeom>
        </p:spPr>
      </p:pic>
      <p:sp>
        <p:nvSpPr>
          <p:cNvPr id="10" name="TextBox 9">
            <a:extLst>
              <a:ext uri="{FF2B5EF4-FFF2-40B4-BE49-F238E27FC236}">
                <a16:creationId xmlns:a16="http://schemas.microsoft.com/office/drawing/2014/main" id="{6D35682F-2DFC-6D4A-9319-B6DB0F0EC6C2}"/>
              </a:ext>
            </a:extLst>
          </p:cNvPr>
          <p:cNvSpPr txBox="1"/>
          <p:nvPr userDrawn="1"/>
        </p:nvSpPr>
        <p:spPr>
          <a:xfrm>
            <a:off x="457200" y="5721829"/>
            <a:ext cx="6096000" cy="276999"/>
          </a:xfrm>
          <a:prstGeom prst="rect">
            <a:avLst/>
          </a:prstGeom>
          <a:noFill/>
        </p:spPr>
        <p:txBody>
          <a:bodyPr wrap="square" lIns="0" anchor="b">
            <a:spAutoFit/>
          </a:bodyPr>
          <a:lstStyle/>
          <a:p>
            <a:pPr algn="l"/>
            <a:r>
              <a:rPr lang="en-US" sz="1200" b="0" i="0" spc="200" dirty="0">
                <a:solidFill>
                  <a:srgbClr val="D1EEFC"/>
                </a:solidFill>
                <a:latin typeface="Calibri"/>
                <a:ea typeface="Calibri"/>
                <a:cs typeface="Calibri"/>
              </a:rPr>
              <a:t>AMERICAN INSTITUTES FOR RESEARCH® | AIR.ORG</a:t>
            </a:r>
          </a:p>
        </p:txBody>
      </p:sp>
      <p:cxnSp>
        <p:nvCxnSpPr>
          <p:cNvPr id="15" name="Straight Connector 14">
            <a:extLst>
              <a:ext uri="{FF2B5EF4-FFF2-40B4-BE49-F238E27FC236}">
                <a16:creationId xmlns:a16="http://schemas.microsoft.com/office/drawing/2014/main" id="{EC6DD846-B96B-8F47-BA63-6F35DD0EF90F}"/>
              </a:ext>
            </a:extLst>
          </p:cNvPr>
          <p:cNvCxnSpPr/>
          <p:nvPr userDrawn="1"/>
        </p:nvCxnSpPr>
        <p:spPr>
          <a:xfrm>
            <a:off x="457200" y="3119990"/>
            <a:ext cx="1580535" cy="0"/>
          </a:xfrm>
          <a:prstGeom prst="line">
            <a:avLst/>
          </a:prstGeom>
          <a:ln w="57150">
            <a:solidFill>
              <a:srgbClr val="009DD6"/>
            </a:solidFill>
          </a:ln>
        </p:spPr>
        <p:style>
          <a:lnRef idx="1">
            <a:schemeClr val="accent1"/>
          </a:lnRef>
          <a:fillRef idx="0">
            <a:schemeClr val="accent1"/>
          </a:fillRef>
          <a:effectRef idx="0">
            <a:schemeClr val="accent1"/>
          </a:effectRef>
          <a:fontRef idx="minor">
            <a:schemeClr val="tx1"/>
          </a:fontRef>
        </p:style>
      </p:cxnSp>
      <p:sp>
        <p:nvSpPr>
          <p:cNvPr id="13" name="Footer Placeholder 2">
            <a:extLst>
              <a:ext uri="{FF2B5EF4-FFF2-40B4-BE49-F238E27FC236}">
                <a16:creationId xmlns:a16="http://schemas.microsoft.com/office/drawing/2014/main" id="{07ABF179-7A3C-CB4D-A769-D7B523E3AB0A}"/>
              </a:ext>
            </a:extLst>
          </p:cNvPr>
          <p:cNvSpPr txBox="1">
            <a:spLocks/>
          </p:cNvSpPr>
          <p:nvPr userDrawn="1"/>
        </p:nvSpPr>
        <p:spPr>
          <a:xfrm>
            <a:off x="457200" y="5958723"/>
            <a:ext cx="9051657" cy="670868"/>
          </a:xfrm>
          <a:prstGeom prst="rect">
            <a:avLst/>
          </a:prstGeom>
        </p:spPr>
        <p:txBody>
          <a:bodyPr lIns="0" anchor="b"/>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800" dirty="0">
                <a:solidFill>
                  <a:schemeClr val="bg2"/>
                </a:solidFill>
              </a:rPr>
              <a:t>Notice of Trademark: “American Institutes for Research” and “AIR” are registered trademarks. All other brand, product, or company names are trademarks or registered trademarks of their respective owners.</a:t>
            </a:r>
          </a:p>
          <a:p>
            <a:endParaRPr lang="en-US" sz="800" dirty="0">
              <a:solidFill>
                <a:schemeClr val="bg2"/>
              </a:solidFill>
            </a:endParaRPr>
          </a:p>
          <a:p>
            <a:r>
              <a:rPr lang="en-US" sz="800" dirty="0">
                <a:solidFill>
                  <a:schemeClr val="bg2"/>
                </a:solidFill>
              </a:rPr>
              <a:t>Copyright © 2021 American Institutes for Research®. All rights reserved. No part of this publication may be reproduced, distributed, or transmitted in any form or by any means, including photocopying, recording, website display, or other electronic or mechanical methods, without the prior written permission of the American Institutes for Research. For permission requests, please use the Contact Us form on AIR.ORG.</a:t>
            </a:r>
          </a:p>
        </p:txBody>
      </p:sp>
      <p:sp>
        <p:nvSpPr>
          <p:cNvPr id="5" name="Text Placeholder 4">
            <a:extLst>
              <a:ext uri="{FF2B5EF4-FFF2-40B4-BE49-F238E27FC236}">
                <a16:creationId xmlns:a16="http://schemas.microsoft.com/office/drawing/2014/main" id="{9679E1F9-D407-4EAC-8FF8-E2890603F3A1}"/>
              </a:ext>
            </a:extLst>
          </p:cNvPr>
          <p:cNvSpPr>
            <a:spLocks noGrp="1"/>
          </p:cNvSpPr>
          <p:nvPr>
            <p:ph type="body" sz="quarter" idx="10" hasCustomPrompt="1"/>
          </p:nvPr>
        </p:nvSpPr>
        <p:spPr>
          <a:xfrm>
            <a:off x="11020375" y="6487051"/>
            <a:ext cx="613950" cy="142540"/>
          </a:xfrm>
        </p:spPr>
        <p:txBody>
          <a:bodyPr wrap="none" lIns="0" tIns="0" rIns="0" bIns="0" anchor="b" anchorCtr="0">
            <a:spAutoFit/>
          </a:bodyPr>
          <a:lstStyle>
            <a:lvl1pPr marL="0" indent="0" algn="r">
              <a:buNone/>
              <a:defRPr kumimoji="0" lang="en-US" sz="800" u="none" strike="noStrike" cap="none" spc="0" normalizeH="0" baseline="0" dirty="0" smtClean="0">
                <a:ln>
                  <a:noFill/>
                </a:ln>
                <a:solidFill>
                  <a:schemeClr val="bg2"/>
                </a:solidFill>
                <a:effectLst/>
                <a:uLnTx/>
                <a:uFillTx/>
                <a:cs typeface="Calibri"/>
              </a:defRPr>
            </a:lvl1pPr>
            <a:lvl2pPr>
              <a:defRPr lang="en-US" sz="1800" dirty="0" smtClean="0">
                <a:cs typeface="+mn-cs"/>
              </a:defRPr>
            </a:lvl2pPr>
            <a:lvl3pPr>
              <a:defRPr lang="en-US" sz="1800" dirty="0" smtClean="0">
                <a:cs typeface="+mn-cs"/>
              </a:defRPr>
            </a:lvl3pPr>
            <a:lvl4pPr>
              <a:defRPr lang="en-US" sz="1800" dirty="0" smtClean="0">
                <a:cs typeface="+mn-cs"/>
              </a:defRPr>
            </a:lvl4pPr>
            <a:lvl5pPr>
              <a:defRPr lang="en-US" sz="1800" dirty="0">
                <a:cs typeface="+mn-cs"/>
              </a:defRPr>
            </a:lvl5pPr>
          </a:lstStyle>
          <a:p>
            <a:pPr marR="0" lvl="0" fontAlgn="auto">
              <a:spcBef>
                <a:spcPts val="1800"/>
              </a:spcBef>
              <a:spcAft>
                <a:spcPts val="0"/>
              </a:spcAft>
              <a:buClr>
                <a:schemeClr val="tx1"/>
              </a:buClr>
              <a:buSzPct val="100000"/>
              <a:buFont typeface="Times New Roman" panose="02020603050405020304" pitchFamily="18" charset="0"/>
              <a:tabLst/>
            </a:pPr>
            <a:r>
              <a:rPr lang="en-US" dirty="0"/>
              <a:t>XXXXX_MO/21</a:t>
            </a:r>
          </a:p>
        </p:txBody>
      </p:sp>
    </p:spTree>
    <p:extLst>
      <p:ext uri="{BB962C8B-B14F-4D97-AF65-F5344CB8AC3E}">
        <p14:creationId xmlns:p14="http://schemas.microsoft.com/office/powerpoint/2010/main" val="130723295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Heavy Dark">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a:lstStyle>
            <a:lvl1pPr>
              <a:defRPr baseline="0"/>
            </a:lvl1pPr>
          </a:lstStyle>
          <a:p>
            <a:r>
              <a:rPr lang="en-US" dirty="0"/>
              <a:t>Text Heavy Layout for Instructional Text</a:t>
            </a:r>
          </a:p>
        </p:txBody>
      </p:sp>
      <p:sp>
        <p:nvSpPr>
          <p:cNvPr id="10" name="Content Placeholder"/>
          <p:cNvSpPr>
            <a:spLocks noGrp="1"/>
          </p:cNvSpPr>
          <p:nvPr>
            <p:ph idx="1" hasCustomPrompt="1"/>
          </p:nvPr>
        </p:nvSpPr>
        <p:spPr>
          <a:xfrm>
            <a:off x="457200" y="1307592"/>
            <a:ext cx="11274552" cy="4498848"/>
          </a:xfrm>
          <a:prstGeom prst="rect">
            <a:avLst/>
          </a:prstGeom>
          <a:ln>
            <a:noFill/>
          </a:ln>
        </p:spPr>
        <p:txBody>
          <a:bodyPr vert="horz" lIns="0" tIns="0" rIns="0" bIns="0" rtlCol="0">
            <a:normAutofit/>
          </a:bodyPr>
          <a:lstStyle>
            <a:lvl1pPr marL="0" marR="0" indent="0" algn="l" defTabSz="685800" rtl="0" eaLnBrk="1" fontAlgn="auto" latinLnBrk="0" hangingPunct="1">
              <a:lnSpc>
                <a:spcPct val="105000"/>
              </a:lnSpc>
              <a:spcBef>
                <a:spcPts val="450"/>
              </a:spcBef>
              <a:spcAft>
                <a:spcPts val="0"/>
              </a:spcAft>
              <a:buClrTx/>
              <a:buSzPct val="100000"/>
              <a:buFont typeface="Arial" panose="020B0604020202020204" pitchFamily="34" charset="0"/>
              <a:buNone/>
              <a:tabLst/>
              <a:defRPr sz="1800" baseline="0"/>
            </a:lvl1pPr>
            <a:lvl2pPr marL="228600" indent="-228600">
              <a:lnSpc>
                <a:spcPct val="105000"/>
              </a:lnSpc>
              <a:spcBef>
                <a:spcPts val="600"/>
              </a:spcBef>
              <a:buFont typeface="Arial" panose="020B0604020202020204" pitchFamily="34" charset="0"/>
              <a:buChar char="•"/>
              <a:defRPr sz="1800"/>
            </a:lvl2pPr>
            <a:lvl3pPr marL="457200" indent="-228600">
              <a:lnSpc>
                <a:spcPct val="105000"/>
              </a:lnSpc>
              <a:spcBef>
                <a:spcPts val="600"/>
              </a:spcBef>
              <a:buFont typeface="Calibri" panose="020F0502020204030204" pitchFamily="34" charset="0"/>
              <a:buChar char="–"/>
              <a:defRPr sz="1800"/>
            </a:lvl3pPr>
            <a:lvl4pPr marL="685800" indent="-228600">
              <a:lnSpc>
                <a:spcPct val="105000"/>
              </a:lnSpc>
              <a:spcBef>
                <a:spcPts val="600"/>
              </a:spcBef>
              <a:buFont typeface="Calibri" panose="020F0502020204030204" pitchFamily="34" charset="0"/>
              <a:buChar char="»"/>
              <a:defRPr sz="1800"/>
            </a:lvl4pPr>
            <a:lvl5pPr marL="914400" indent="-228600">
              <a:lnSpc>
                <a:spcPct val="105000"/>
              </a:lnSpc>
              <a:spcBef>
                <a:spcPts val="600"/>
              </a:spcBef>
              <a:buSzPct val="110000"/>
              <a:buFont typeface="Arial" panose="020B0604020202020204" pitchFamily="34" charset="0"/>
              <a:buChar char="•"/>
              <a:defRPr sz="1800"/>
            </a:lvl5pPr>
            <a:lvl6pPr marL="1143000" indent="-228600">
              <a:lnSpc>
                <a:spcPct val="105000"/>
              </a:lnSpc>
              <a:spcBef>
                <a:spcPts val="600"/>
              </a:spcBef>
              <a:buFont typeface="Calibri" panose="020F0502020204030204" pitchFamily="34" charset="0"/>
              <a:buChar char="–"/>
              <a:defRPr sz="1800"/>
            </a:lvl6pPr>
          </a:lstStyle>
          <a:p>
            <a:pPr marL="0" marR="0" lvl="0" indent="0" algn="l" defTabSz="685800" rtl="0" eaLnBrk="1" fontAlgn="auto" latinLnBrk="0" hangingPunct="1">
              <a:lnSpc>
                <a:spcPct val="105000"/>
              </a:lnSpc>
              <a:spcBef>
                <a:spcPts val="450"/>
              </a:spcBef>
              <a:spcAft>
                <a:spcPts val="0"/>
              </a:spcAft>
              <a:buClrTx/>
              <a:buSzPct val="100000"/>
              <a:buFont typeface="Arial" panose="020B0604020202020204" pitchFamily="34" charset="0"/>
              <a:buNone/>
              <a:tabLst/>
              <a:defRPr/>
            </a:pPr>
            <a:r>
              <a:rPr lang="en-US" dirty="0"/>
              <a:t>Click here to add text, or click on an icon below to add a table, chart, SmartArt object, or picture. Use “Increase List Level” and “Decrease List Level” icons in the “Paragraph” group on the “Home” tab to move between text without bullets and text with bullets.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p:txBody>
      </p:sp>
      <p:sp>
        <p:nvSpPr>
          <p:cNvPr id="8" name="Note Placeholder 3">
            <a:extLst>
              <a:ext uri="{FF2B5EF4-FFF2-40B4-BE49-F238E27FC236}">
                <a16:creationId xmlns:a16="http://schemas.microsoft.com/office/drawing/2014/main" id="{73B0D49A-7CCD-4481-B665-34C6068F55EE}"/>
              </a:ext>
            </a:extLst>
          </p:cNvPr>
          <p:cNvSpPr>
            <a:spLocks noGrp="1"/>
          </p:cNvSpPr>
          <p:nvPr>
            <p:ph type="body" sz="quarter" idx="14" hasCustomPrompt="1"/>
          </p:nvPr>
        </p:nvSpPr>
        <p:spPr>
          <a:xfrm>
            <a:off x="457201" y="5806276"/>
            <a:ext cx="11277600" cy="338328"/>
          </a:xfrm>
        </p:spPr>
        <p:txBody>
          <a:bodyPr>
            <a:noAutofit/>
          </a:bodyPr>
          <a:lstStyle>
            <a:lvl1pPr marL="0" indent="0">
              <a:buNone/>
              <a:defRPr sz="1000"/>
            </a:lvl1pPr>
          </a:lstStyle>
          <a:p>
            <a:r>
              <a:rPr lang="en-US" i="1" dirty="0"/>
              <a:t>Note.</a:t>
            </a:r>
            <a:r>
              <a:rPr lang="en-US" dirty="0"/>
              <a:t> Placeholder for notes, sources, and permissions (if needed). “</a:t>
            </a:r>
            <a:r>
              <a:rPr lang="en-US" i="1" dirty="0"/>
              <a:t>Note.</a:t>
            </a:r>
            <a:r>
              <a:rPr lang="en-US" dirty="0"/>
              <a:t>” (including a period) is italicized.</a:t>
            </a:r>
          </a:p>
        </p:txBody>
      </p:sp>
      <p:sp>
        <p:nvSpPr>
          <p:cNvPr id="4" name="Slide Number Placeholder 3">
            <a:extLst>
              <a:ext uri="{FF2B5EF4-FFF2-40B4-BE49-F238E27FC236}">
                <a16:creationId xmlns:a16="http://schemas.microsoft.com/office/drawing/2014/main" id="{EFD9C164-CE55-445D-898D-97B029631EDA}"/>
              </a:ext>
            </a:extLst>
          </p:cNvPr>
          <p:cNvSpPr>
            <a:spLocks noGrp="1"/>
          </p:cNvSpPr>
          <p:nvPr>
            <p:ph type="sldNum" sz="quarter" idx="16"/>
          </p:nvPr>
        </p:nvSpPr>
        <p:spPr>
          <a:xfrm>
            <a:off x="457200" y="6363145"/>
            <a:ext cx="2743200" cy="365125"/>
          </a:xfrm>
          <a:prstGeom prst="rect">
            <a:avLst/>
          </a:prstGeom>
        </p:spPr>
        <p:txBody>
          <a:bodyPr/>
          <a:lstStyle/>
          <a:p>
            <a:fld id="{099FCFC3-F25B-8942-B4D0-10B982CA717A}" type="slidenum">
              <a:rPr lang="en-US" smtClean="0"/>
              <a:pPr/>
              <a:t>‹#›</a:t>
            </a:fld>
            <a:endParaRPr lang="en-US" dirty="0"/>
          </a:p>
        </p:txBody>
      </p:sp>
    </p:spTree>
    <p:extLst>
      <p:ext uri="{BB962C8B-B14F-4D97-AF65-F5344CB8AC3E}">
        <p14:creationId xmlns:p14="http://schemas.microsoft.com/office/powerpoint/2010/main" val="403680910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userDrawn="1">
  <p:cSld name="Title">
    <p:bg>
      <p:bgRef idx="1001">
        <a:schemeClr val="bg1"/>
      </p:bgRef>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Footer Placeholder 1"/>
          <p:cNvSpPr>
            <a:spLocks noGrp="1"/>
          </p:cNvSpPr>
          <p:nvPr>
            <p:ph type="ftr" sz="quarter" idx="12"/>
          </p:nvPr>
        </p:nvSpPr>
        <p:spPr/>
        <p:txBody>
          <a:bodyPr/>
          <a:lstStyle/>
          <a:p>
            <a:r>
              <a:rPr lang="en-US" dirty="0"/>
              <a:t>Copyright © 20XX American Institutes for Research. All rights reserved.</a:t>
            </a:r>
          </a:p>
        </p:txBody>
      </p:sp>
      <p:sp>
        <p:nvSpPr>
          <p:cNvPr id="7" name="Text Placeholder 6"/>
          <p:cNvSpPr>
            <a:spLocks noGrp="1"/>
          </p:cNvSpPr>
          <p:nvPr>
            <p:ph type="body" sz="quarter" idx="14" hasCustomPrompt="1"/>
          </p:nvPr>
        </p:nvSpPr>
        <p:spPr>
          <a:xfrm>
            <a:off x="457200" y="949952"/>
            <a:ext cx="8540750" cy="355600"/>
          </a:xfrm>
        </p:spPr>
        <p:txBody>
          <a:bodyPr/>
          <a:lstStyle>
            <a:lvl1pPr marL="0" indent="0" algn="ctr">
              <a:lnSpc>
                <a:spcPct val="100000"/>
              </a:lnSpc>
              <a:spcBef>
                <a:spcPts val="0"/>
              </a:spcBef>
              <a:buNone/>
              <a:defRPr cap="all" baseline="0">
                <a:solidFill>
                  <a:schemeClr val="bg1"/>
                </a:solidFill>
              </a:defRPr>
            </a:lvl1pPr>
            <a:lvl2pPr marL="320040" indent="0" algn="ctr">
              <a:lnSpc>
                <a:spcPct val="100000"/>
              </a:lnSpc>
              <a:spcBef>
                <a:spcPts val="0"/>
              </a:spcBef>
              <a:buNone/>
              <a:defRPr>
                <a:solidFill>
                  <a:schemeClr val="bg1"/>
                </a:solidFill>
              </a:defRPr>
            </a:lvl2pPr>
            <a:lvl3pPr marL="685800" indent="0" algn="ctr">
              <a:lnSpc>
                <a:spcPct val="100000"/>
              </a:lnSpc>
              <a:spcBef>
                <a:spcPts val="0"/>
              </a:spcBef>
              <a:buNone/>
              <a:defRPr>
                <a:solidFill>
                  <a:schemeClr val="bg1"/>
                </a:solidFill>
              </a:defRPr>
            </a:lvl3pPr>
            <a:lvl4pPr marL="1005840" indent="0" algn="ctr">
              <a:lnSpc>
                <a:spcPct val="100000"/>
              </a:lnSpc>
              <a:spcBef>
                <a:spcPts val="0"/>
              </a:spcBef>
              <a:buNone/>
              <a:defRPr>
                <a:solidFill>
                  <a:schemeClr val="bg1"/>
                </a:solidFill>
              </a:defRPr>
            </a:lvl4pPr>
            <a:lvl5pPr marL="1325880" indent="0" algn="ctr">
              <a:lnSpc>
                <a:spcPct val="100000"/>
              </a:lnSpc>
              <a:spcBef>
                <a:spcPts val="0"/>
              </a:spcBef>
              <a:buNone/>
              <a:defRPr>
                <a:solidFill>
                  <a:schemeClr val="bg1"/>
                </a:solidFill>
              </a:defRPr>
            </a:lvl5pPr>
          </a:lstStyle>
          <a:p>
            <a:pPr lvl="0"/>
            <a:r>
              <a:rPr lang="en-US" dirty="0"/>
              <a:t>Presentation Purpose or Location | Month 20XX</a:t>
            </a:r>
          </a:p>
        </p:txBody>
      </p:sp>
      <p:sp>
        <p:nvSpPr>
          <p:cNvPr id="15" name="Title"/>
          <p:cNvSpPr>
            <a:spLocks noGrp="1"/>
          </p:cNvSpPr>
          <p:nvPr userDrawn="1">
            <p:ph type="title" hasCustomPrompt="1"/>
          </p:nvPr>
        </p:nvSpPr>
        <p:spPr>
          <a:xfrm>
            <a:off x="457200" y="1456246"/>
            <a:ext cx="8540496" cy="2031325"/>
          </a:xfrm>
          <a:prstGeom prst="rect">
            <a:avLst/>
          </a:prstGeom>
          <a:ln>
            <a:noFill/>
          </a:ln>
        </p:spPr>
        <p:txBody>
          <a:bodyPr vert="horz" wrap="square" lIns="0" tIns="0" rIns="0" bIns="0" rtlCol="0" anchor="t" anchorCtr="0">
            <a:normAutofit/>
          </a:bodyPr>
          <a:lstStyle>
            <a:lvl1pPr algn="ctr">
              <a:lnSpc>
                <a:spcPct val="100000"/>
              </a:lnSpc>
              <a:defRPr sz="6600" b="0" i="0" cap="all" spc="0" baseline="0">
                <a:solidFill>
                  <a:schemeClr val="bg1"/>
                </a:solidFill>
                <a:latin typeface="+mj-lt"/>
                <a:ea typeface="Arial Narrow" panose="020B0606020202030204" pitchFamily="34" charset="0"/>
                <a:cs typeface="Calibri"/>
              </a:defRPr>
            </a:lvl1pPr>
          </a:lstStyle>
          <a:p>
            <a:r>
              <a:rPr lang="en-US" dirty="0"/>
              <a:t>Presentation Title</a:t>
            </a:r>
          </a:p>
        </p:txBody>
      </p:sp>
      <p:sp>
        <p:nvSpPr>
          <p:cNvPr id="16" name="Subtitle"/>
          <p:cNvSpPr>
            <a:spLocks noGrp="1"/>
          </p:cNvSpPr>
          <p:nvPr userDrawn="1">
            <p:ph type="subTitle" idx="1" hasCustomPrompt="1"/>
          </p:nvPr>
        </p:nvSpPr>
        <p:spPr>
          <a:xfrm>
            <a:off x="457200" y="3638265"/>
            <a:ext cx="8540496" cy="369332"/>
          </a:xfrm>
          <a:prstGeom prst="rect">
            <a:avLst/>
          </a:prstGeom>
          <a:ln>
            <a:noFill/>
          </a:ln>
        </p:spPr>
        <p:txBody>
          <a:bodyPr wrap="square" lIns="0" rIns="0" anchor="b" anchorCtr="0">
            <a:normAutofit/>
          </a:bodyPr>
          <a:lstStyle>
            <a:lvl1pPr marL="0" indent="0" algn="ctr">
              <a:lnSpc>
                <a:spcPct val="100000"/>
              </a:lnSpc>
              <a:spcBef>
                <a:spcPts val="0"/>
              </a:spcBef>
              <a:buNone/>
              <a:defRPr sz="2400" b="0" i="0" cap="all" spc="0" baseline="0">
                <a:solidFill>
                  <a:schemeClr val="bg1"/>
                </a:solidFill>
                <a:latin typeface="+mj-lt"/>
                <a:ea typeface="Arial Narrow" panose="020B0606020202030204" pitchFamily="34" charset="0"/>
                <a:cs typeface="Calibri"/>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Presentation Subtitle</a:t>
            </a:r>
          </a:p>
        </p:txBody>
      </p:sp>
      <p:sp>
        <p:nvSpPr>
          <p:cNvPr id="4" name="Text Placeholder 3"/>
          <p:cNvSpPr>
            <a:spLocks noGrp="1"/>
          </p:cNvSpPr>
          <p:nvPr>
            <p:ph type="body" sz="quarter" idx="13" hasCustomPrompt="1"/>
          </p:nvPr>
        </p:nvSpPr>
        <p:spPr>
          <a:xfrm>
            <a:off x="457200" y="4158290"/>
            <a:ext cx="8540750" cy="803275"/>
          </a:xfrm>
        </p:spPr>
        <p:txBody>
          <a:bodyPr>
            <a:noAutofit/>
          </a:bodyPr>
          <a:lstStyle>
            <a:lvl1pPr marL="0" indent="0" algn="ctr">
              <a:lnSpc>
                <a:spcPct val="100000"/>
              </a:lnSpc>
              <a:spcBef>
                <a:spcPts val="0"/>
              </a:spcBef>
              <a:buNone/>
              <a:defRPr sz="1800" baseline="0">
                <a:solidFill>
                  <a:schemeClr val="bg1"/>
                </a:solidFill>
              </a:defRPr>
            </a:lvl1pPr>
            <a:lvl2pPr marL="320040" indent="0">
              <a:buNone/>
              <a:defRPr>
                <a:solidFill>
                  <a:schemeClr val="bg1"/>
                </a:solidFill>
              </a:defRPr>
            </a:lvl2pPr>
            <a:lvl3pPr marL="685800" indent="0">
              <a:buNone/>
              <a:defRPr>
                <a:solidFill>
                  <a:schemeClr val="bg1"/>
                </a:solidFill>
              </a:defRPr>
            </a:lvl3pPr>
            <a:lvl4pPr marL="1005840" indent="0">
              <a:buNone/>
              <a:defRPr>
                <a:solidFill>
                  <a:schemeClr val="bg1"/>
                </a:solidFill>
              </a:defRPr>
            </a:lvl4pPr>
            <a:lvl5pPr marL="1325880" indent="0">
              <a:buNone/>
              <a:defRPr>
                <a:solidFill>
                  <a:schemeClr val="bg1"/>
                </a:solidFill>
              </a:defRPr>
            </a:lvl5pPr>
          </a:lstStyle>
          <a:p>
            <a:pPr lvl="0"/>
            <a:r>
              <a:rPr lang="en-US" dirty="0"/>
              <a:t>Presenter’s Name | Presenter’s Name | Presenter’s Name</a:t>
            </a:r>
            <a:br>
              <a:rPr lang="en-US" dirty="0"/>
            </a:br>
            <a:r>
              <a:rPr lang="en-US" dirty="0"/>
              <a:t>or</a:t>
            </a:r>
          </a:p>
          <a:p>
            <a:pPr lvl="0"/>
            <a:r>
              <a:rPr lang="en-US" dirty="0"/>
              <a:t>Presenter’s Name, Title | Presenter’s Name, Title</a:t>
            </a:r>
          </a:p>
        </p:txBody>
      </p:sp>
    </p:spTree>
    <p:extLst>
      <p:ext uri="{BB962C8B-B14F-4D97-AF65-F5344CB8AC3E}">
        <p14:creationId xmlns:p14="http://schemas.microsoft.com/office/powerpoint/2010/main" val="1632922939"/>
      </p:ext>
    </p:extLst>
  </p:cSld>
  <p:clrMapOvr>
    <a:overrideClrMapping bg1="lt1" tx1="dk1" bg2="lt2" tx2="dk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744E2A-7293-4E67-901A-FB06DEF22D3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BDB79C1-B0F4-4D9D-A1F2-A2CFA3BFD2A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44EF4AF-725B-4D89-987C-187B03FCFF8E}"/>
              </a:ext>
            </a:extLst>
          </p:cNvPr>
          <p:cNvSpPr>
            <a:spLocks noGrp="1"/>
          </p:cNvSpPr>
          <p:nvPr>
            <p:ph type="dt" sz="half" idx="10"/>
          </p:nvPr>
        </p:nvSpPr>
        <p:spPr/>
        <p:txBody>
          <a:bodyPr/>
          <a:lstStyle/>
          <a:p>
            <a:fld id="{C720254C-CD87-4298-A16D-7A389A650BFB}" type="datetimeFigureOut">
              <a:rPr lang="en-US" smtClean="0"/>
              <a:t>8/16/2021</a:t>
            </a:fld>
            <a:endParaRPr lang="en-US"/>
          </a:p>
        </p:txBody>
      </p:sp>
      <p:sp>
        <p:nvSpPr>
          <p:cNvPr id="5" name="Footer Placeholder 4">
            <a:extLst>
              <a:ext uri="{FF2B5EF4-FFF2-40B4-BE49-F238E27FC236}">
                <a16:creationId xmlns:a16="http://schemas.microsoft.com/office/drawing/2014/main" id="{A7471E19-255D-4FFB-80DE-43651FAFE01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5981464-A931-4449-886B-6B3DC3441664}"/>
              </a:ext>
            </a:extLst>
          </p:cNvPr>
          <p:cNvSpPr>
            <a:spLocks noGrp="1"/>
          </p:cNvSpPr>
          <p:nvPr>
            <p:ph type="sldNum" sz="quarter" idx="12"/>
          </p:nvPr>
        </p:nvSpPr>
        <p:spPr/>
        <p:txBody>
          <a:bodyPr/>
          <a:lstStyle/>
          <a:p>
            <a:fld id="{E9F2B062-96F9-434E-8FE0-4F7253E661CB}" type="slidenum">
              <a:rPr lang="en-US" smtClean="0"/>
              <a:t>‹#›</a:t>
            </a:fld>
            <a:endParaRPr lang="en-US"/>
          </a:p>
        </p:txBody>
      </p:sp>
    </p:spTree>
    <p:extLst>
      <p:ext uri="{BB962C8B-B14F-4D97-AF65-F5344CB8AC3E}">
        <p14:creationId xmlns:p14="http://schemas.microsoft.com/office/powerpoint/2010/main" val="31508248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userDrawn="1">
  <p:cSld name="1_Section Header">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DEB2DC54-6EFB-4BE5-9559-C41CFF6343B4}"/>
              </a:ext>
            </a:extLst>
          </p:cNvPr>
          <p:cNvGrpSpPr/>
          <p:nvPr userDrawn="1"/>
        </p:nvGrpSpPr>
        <p:grpSpPr>
          <a:xfrm>
            <a:off x="0" y="0"/>
            <a:ext cx="12192000" cy="6858000"/>
            <a:chOff x="0" y="0"/>
            <a:chExt cx="9144000" cy="6858000"/>
          </a:xfrm>
        </p:grpSpPr>
        <p:pic>
          <p:nvPicPr>
            <p:cNvPr id="5" name="Picture 4">
              <a:extLst>
                <a:ext uri="{FF2B5EF4-FFF2-40B4-BE49-F238E27FC236}">
                  <a16:creationId xmlns:a16="http://schemas.microsoft.com/office/drawing/2014/main" id="{FBEE7E69-FB21-4C2A-B570-0E2107E582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7999"/>
            </a:xfrm>
            <a:prstGeom prst="rect">
              <a:avLst/>
            </a:prstGeom>
          </p:spPr>
        </p:pic>
        <p:grpSp>
          <p:nvGrpSpPr>
            <p:cNvPr id="14" name="Group 13">
              <a:extLst>
                <a:ext uri="{FF2B5EF4-FFF2-40B4-BE49-F238E27FC236}">
                  <a16:creationId xmlns:a16="http://schemas.microsoft.com/office/drawing/2014/main" id="{21771026-9032-46C3-BD6E-77762513857F}"/>
                </a:ext>
              </a:extLst>
            </p:cNvPr>
            <p:cNvGrpSpPr/>
            <p:nvPr userDrawn="1"/>
          </p:nvGrpSpPr>
          <p:grpSpPr>
            <a:xfrm>
              <a:off x="0" y="6464808"/>
              <a:ext cx="9144000" cy="393192"/>
              <a:chOff x="-4572000" y="7585269"/>
              <a:chExt cx="9144000" cy="393192"/>
            </a:xfrm>
          </p:grpSpPr>
          <p:sp>
            <p:nvSpPr>
              <p:cNvPr id="15" name="Text Placeholder 56">
                <a:extLst>
                  <a:ext uri="{FF2B5EF4-FFF2-40B4-BE49-F238E27FC236}">
                    <a16:creationId xmlns:a16="http://schemas.microsoft.com/office/drawing/2014/main" id="{01FC689D-6024-4D46-A343-4FC9AD2F2BDC}"/>
                  </a:ext>
                </a:extLst>
              </p:cNvPr>
              <p:cNvSpPr txBox="1">
                <a:spLocks/>
              </p:cNvSpPr>
              <p:nvPr/>
            </p:nvSpPr>
            <p:spPr>
              <a:xfrm>
                <a:off x="-4251064" y="7619536"/>
                <a:ext cx="3675888" cy="210312"/>
              </a:xfrm>
              <a:prstGeom prst="rect">
                <a:avLst/>
              </a:prstGeom>
            </p:spPr>
            <p:txBody>
              <a:bodyPr wrap="none" lIns="0" tIns="0" rIns="0" bIns="0" anchor="b" anchorCtr="0">
                <a:noAutofit/>
              </a:bodyPr>
              <a:lstStyle>
                <a:lvl1pPr marL="0" indent="0" algn="r" defTabSz="914400" rtl="0" eaLnBrk="1" latinLnBrk="0" hangingPunct="1">
                  <a:lnSpc>
                    <a:spcPct val="125000"/>
                  </a:lnSpc>
                  <a:spcBef>
                    <a:spcPts val="1800"/>
                  </a:spcBef>
                  <a:spcAft>
                    <a:spcPts val="0"/>
                  </a:spcAft>
                  <a:buFont typeface="Arial" panose="020B0604020202020204" pitchFamily="34" charset="0"/>
                  <a:buNone/>
                  <a:defRPr sz="1800" b="0" i="0" kern="1200" baseline="0">
                    <a:solidFill>
                      <a:schemeClr val="bg1"/>
                    </a:solidFill>
                    <a:latin typeface="Gill Sans" charset="0"/>
                    <a:ea typeface="Gill Sans" charset="0"/>
                    <a:cs typeface="Gill Sans" charset="0"/>
                  </a:defRPr>
                </a:lvl1pPr>
                <a:lvl2pPr marL="365125" indent="-365125" algn="l" defTabSz="914400" rtl="0" eaLnBrk="1" latinLnBrk="0" hangingPunct="1">
                  <a:lnSpc>
                    <a:spcPct val="125000"/>
                  </a:lnSpc>
                  <a:spcBef>
                    <a:spcPts val="1800"/>
                  </a:spcBef>
                  <a:spcAft>
                    <a:spcPts val="0"/>
                  </a:spcAft>
                  <a:buClr>
                    <a:schemeClr val="accent3"/>
                  </a:buClr>
                  <a:buFont typeface="Arial" panose="020B0604020202020204" pitchFamily="34" charset="0"/>
                  <a:buChar char="•"/>
                  <a:defRPr sz="2400" b="0" i="0" kern="1200">
                    <a:solidFill>
                      <a:srgbClr val="595959"/>
                    </a:solidFill>
                    <a:latin typeface="Gill Sans" charset="0"/>
                    <a:ea typeface="Gill Sans" charset="0"/>
                    <a:cs typeface="Gill Sans" charset="0"/>
                  </a:defRPr>
                </a:lvl2pPr>
                <a:lvl3pPr marL="731520" indent="-365760" algn="l" defTabSz="914400" rtl="0" eaLnBrk="1" latinLnBrk="0" hangingPunct="1">
                  <a:lnSpc>
                    <a:spcPct val="125000"/>
                  </a:lnSpc>
                  <a:spcBef>
                    <a:spcPts val="1800"/>
                  </a:spcBef>
                  <a:spcAft>
                    <a:spcPts val="0"/>
                  </a:spcAft>
                  <a:buClr>
                    <a:schemeClr val="accent3"/>
                  </a:buClr>
                  <a:buFont typeface="Arial" panose="020B0604020202020204" pitchFamily="34" charset="0"/>
                  <a:buChar char="–"/>
                  <a:defRPr sz="2400" b="0" i="0" kern="1200">
                    <a:solidFill>
                      <a:srgbClr val="595959"/>
                    </a:solidFill>
                    <a:latin typeface="Gill Sans" charset="0"/>
                    <a:ea typeface="Gill Sans" charset="0"/>
                    <a:cs typeface="Gill Sans" charset="0"/>
                  </a:defRPr>
                </a:lvl3pPr>
                <a:lvl4pPr marL="1097280" indent="-365760" algn="l" defTabSz="914400" rtl="0" eaLnBrk="1" latinLnBrk="0" hangingPunct="1">
                  <a:lnSpc>
                    <a:spcPct val="125000"/>
                  </a:lnSpc>
                  <a:spcBef>
                    <a:spcPts val="1800"/>
                  </a:spcBef>
                  <a:spcAft>
                    <a:spcPts val="0"/>
                  </a:spcAft>
                  <a:buClr>
                    <a:schemeClr val="accent3"/>
                  </a:buClr>
                  <a:buFont typeface="Arial" panose="020B0604020202020204" pitchFamily="34" charset="0"/>
                  <a:buChar char="»"/>
                  <a:defRPr sz="2400" b="0" i="0" kern="1200">
                    <a:solidFill>
                      <a:srgbClr val="595959"/>
                    </a:solidFill>
                    <a:latin typeface="Gill Sans" charset="0"/>
                    <a:ea typeface="Gill Sans" charset="0"/>
                    <a:cs typeface="Gill Sans" charset="0"/>
                  </a:defRPr>
                </a:lvl4pPr>
                <a:lvl5pPr marL="1463040" indent="-365125" algn="l" defTabSz="914400" rtl="0" eaLnBrk="1" latinLnBrk="0" hangingPunct="1">
                  <a:lnSpc>
                    <a:spcPct val="125000"/>
                  </a:lnSpc>
                  <a:spcBef>
                    <a:spcPts val="1800"/>
                  </a:spcBef>
                  <a:spcAft>
                    <a:spcPts val="0"/>
                  </a:spcAft>
                  <a:buClr>
                    <a:schemeClr val="accent3"/>
                  </a:buClr>
                  <a:buFont typeface="Arial" panose="020B0604020202020204" pitchFamily="34" charset="0"/>
                  <a:buChar char="•"/>
                  <a:defRPr sz="2400" b="0" i="0" kern="1200">
                    <a:solidFill>
                      <a:srgbClr val="595959"/>
                    </a:solidFill>
                    <a:latin typeface="Gill Sans" charset="0"/>
                    <a:ea typeface="Gill Sans" charset="0"/>
                    <a:cs typeface="Gill Sans"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en-US" sz="1100" spc="150" dirty="0">
                    <a:solidFill>
                      <a:srgbClr val="FFFFFF"/>
                    </a:solidFill>
                    <a:latin typeface="Calibri"/>
                    <a:ea typeface="Calibri"/>
                    <a:cs typeface="Calibri"/>
                  </a:rPr>
                  <a:t>AMERICAN INSTITUTES FOR RESEARCH® | AIR.ORG</a:t>
                </a:r>
              </a:p>
            </p:txBody>
          </p:sp>
          <p:sp>
            <p:nvSpPr>
              <p:cNvPr id="16" name="Rectangle 15">
                <a:extLst>
                  <a:ext uri="{FF2B5EF4-FFF2-40B4-BE49-F238E27FC236}">
                    <a16:creationId xmlns:a16="http://schemas.microsoft.com/office/drawing/2014/main" id="{1EA02D61-E01E-4C46-AF14-93D8ACCD79DE}"/>
                  </a:ext>
                </a:extLst>
              </p:cNvPr>
              <p:cNvSpPr>
                <a:spLocks/>
              </p:cNvSpPr>
              <p:nvPr/>
            </p:nvSpPr>
            <p:spPr>
              <a:xfrm>
                <a:off x="2690696" y="7585269"/>
                <a:ext cx="1881303" cy="393192"/>
              </a:xfrm>
              <a:prstGeom prst="rect">
                <a:avLst/>
              </a:prstGeom>
              <a:solidFill>
                <a:schemeClr val="accent1"/>
              </a:solidFill>
              <a:ln w="12700" cap="flat" cmpd="sng" algn="ctr">
                <a:noFill/>
                <a:prstDash val="solid"/>
                <a:miter lim="800000"/>
              </a:ln>
              <a:effectLst/>
            </p:spPr>
            <p:txBody>
              <a:bodyPr rtlCol="0" anchor="ctr"/>
              <a:lstStyle/>
              <a:p>
                <a:pPr algn="ctr" defTabSz="914377">
                  <a:defRPr/>
                </a:pPr>
                <a:endParaRPr lang="en-US" sz="1800" kern="0" dirty="0">
                  <a:solidFill>
                    <a:srgbClr val="FFFFFF"/>
                  </a:solidFill>
                  <a:latin typeface="Gill Sans MT"/>
                </a:endParaRPr>
              </a:p>
            </p:txBody>
          </p:sp>
          <p:cxnSp>
            <p:nvCxnSpPr>
              <p:cNvPr id="17" name="Straight Connector 16">
                <a:extLst>
                  <a:ext uri="{FF2B5EF4-FFF2-40B4-BE49-F238E27FC236}">
                    <a16:creationId xmlns:a16="http://schemas.microsoft.com/office/drawing/2014/main" id="{4EB2275A-1CED-4A35-8F40-CC66BE46B5BA}"/>
                  </a:ext>
                </a:extLst>
              </p:cNvPr>
              <p:cNvCxnSpPr/>
              <p:nvPr/>
            </p:nvCxnSpPr>
            <p:spPr>
              <a:xfrm>
                <a:off x="-4572000" y="7585269"/>
                <a:ext cx="9144000" cy="0"/>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D3DDFC26-A2B3-4EAE-80DD-BB4315FE8357}"/>
                  </a:ext>
                </a:extLst>
              </p:cNvPr>
              <p:cNvCxnSpPr/>
              <p:nvPr/>
            </p:nvCxnSpPr>
            <p:spPr>
              <a:xfrm>
                <a:off x="-4251065" y="7585269"/>
                <a:ext cx="3675888"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grpSp>
      <p:sp>
        <p:nvSpPr>
          <p:cNvPr id="4" name="Title 3"/>
          <p:cNvSpPr>
            <a:spLocks noGrp="1"/>
          </p:cNvSpPr>
          <p:nvPr>
            <p:ph type="title" hasCustomPrompt="1"/>
          </p:nvPr>
        </p:nvSpPr>
        <p:spPr>
          <a:xfrm>
            <a:off x="457200" y="1042416"/>
            <a:ext cx="8531352" cy="2852928"/>
          </a:xfrm>
        </p:spPr>
        <p:txBody>
          <a:bodyPr>
            <a:normAutofit/>
          </a:bodyPr>
          <a:lstStyle>
            <a:lvl1pPr>
              <a:defRPr sz="4200">
                <a:solidFill>
                  <a:schemeClr val="bg1"/>
                </a:solidFill>
              </a:defRPr>
            </a:lvl1pPr>
          </a:lstStyle>
          <a:p>
            <a:r>
              <a:rPr lang="en-US" dirty="0"/>
              <a:t>Section Header (Divider) Title</a:t>
            </a:r>
          </a:p>
        </p:txBody>
      </p:sp>
      <p:sp>
        <p:nvSpPr>
          <p:cNvPr id="9" name="Text Placeholder 8"/>
          <p:cNvSpPr>
            <a:spLocks noGrp="1"/>
          </p:cNvSpPr>
          <p:nvPr>
            <p:ph type="body" sz="quarter" idx="13" hasCustomPrompt="1"/>
          </p:nvPr>
        </p:nvSpPr>
        <p:spPr>
          <a:xfrm>
            <a:off x="457200" y="3922776"/>
            <a:ext cx="8531352" cy="1499616"/>
          </a:xfrm>
        </p:spPr>
        <p:txBody>
          <a:bodyPr>
            <a:normAutofit/>
          </a:bodyPr>
          <a:lstStyle>
            <a:lvl1pPr marL="0" indent="0">
              <a:spcBef>
                <a:spcPts val="0"/>
              </a:spcBef>
              <a:buNone/>
              <a:defRPr sz="2200">
                <a:solidFill>
                  <a:schemeClr val="bg1"/>
                </a:solidFill>
              </a:defRPr>
            </a:lvl1pPr>
            <a:lvl2pPr marL="320040" indent="0">
              <a:spcBef>
                <a:spcPts val="0"/>
              </a:spcBef>
              <a:buNone/>
              <a:defRPr>
                <a:solidFill>
                  <a:schemeClr val="bg1"/>
                </a:solidFill>
              </a:defRPr>
            </a:lvl2pPr>
            <a:lvl3pPr marL="685800" indent="0">
              <a:spcBef>
                <a:spcPts val="0"/>
              </a:spcBef>
              <a:buNone/>
              <a:defRPr>
                <a:solidFill>
                  <a:schemeClr val="bg1"/>
                </a:solidFill>
              </a:defRPr>
            </a:lvl3pPr>
            <a:lvl4pPr marL="1005840" indent="0">
              <a:spcBef>
                <a:spcPts val="0"/>
              </a:spcBef>
              <a:buNone/>
              <a:defRPr>
                <a:solidFill>
                  <a:schemeClr val="bg1"/>
                </a:solidFill>
              </a:defRPr>
            </a:lvl4pPr>
            <a:lvl5pPr marL="1325880" indent="0">
              <a:spcBef>
                <a:spcPts val="0"/>
              </a:spcBef>
              <a:buNone/>
              <a:defRPr>
                <a:solidFill>
                  <a:schemeClr val="bg1"/>
                </a:solidFill>
              </a:defRPr>
            </a:lvl5pPr>
          </a:lstStyle>
          <a:p>
            <a:pPr lvl="0"/>
            <a:r>
              <a:rPr lang="en-US" dirty="0"/>
              <a:t>Additional information about this section (optional)</a:t>
            </a:r>
          </a:p>
        </p:txBody>
      </p:sp>
      <p:sp>
        <p:nvSpPr>
          <p:cNvPr id="6" name="Slide Number"/>
          <p:cNvSpPr>
            <a:spLocks noGrp="1"/>
          </p:cNvSpPr>
          <p:nvPr>
            <p:ph type="sldNum" sz="quarter" idx="12"/>
          </p:nvPr>
        </p:nvSpPr>
        <p:spPr>
          <a:xfrm>
            <a:off x="11881762" y="6592825"/>
            <a:ext cx="200911" cy="153888"/>
          </a:xfrm>
          <a:prstGeom prst="rect">
            <a:avLst/>
          </a:prstGeom>
        </p:spPr>
        <p:txBody>
          <a:bodyPr/>
          <a:lstStyle>
            <a:lvl1pPr>
              <a:defRPr>
                <a:solidFill>
                  <a:srgbClr val="B9BBBE"/>
                </a:solidFill>
              </a:defRPr>
            </a:lvl1pPr>
          </a:lstStyle>
          <a:p>
            <a:fld id="{BABF4E83-61DB-418F-A99F-17BC9BB58EF6}" type="slidenum">
              <a:rPr lang="en-US" smtClean="0"/>
              <a:pPr/>
              <a:t>‹#›</a:t>
            </a:fld>
            <a:endParaRPr lang="en-US" dirty="0"/>
          </a:p>
        </p:txBody>
      </p:sp>
    </p:spTree>
    <p:extLst>
      <p:ext uri="{BB962C8B-B14F-4D97-AF65-F5344CB8AC3E}">
        <p14:creationId xmlns:p14="http://schemas.microsoft.com/office/powerpoint/2010/main" val="1914839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Dark">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A922608-6B3C-43C0-AE8F-97C74A23744F}"/>
              </a:ext>
            </a:extLst>
          </p:cNvPr>
          <p:cNvSpPr>
            <a:spLocks noGrp="1"/>
          </p:cNvSpPr>
          <p:nvPr>
            <p:ph type="title" hasCustomPrompt="1"/>
          </p:nvPr>
        </p:nvSpPr>
        <p:spPr>
          <a:xfrm>
            <a:off x="458724" y="0"/>
            <a:ext cx="11274552" cy="1051560"/>
          </a:xfrm>
        </p:spPr>
        <p:txBody>
          <a:bodyPr/>
          <a:lstStyle>
            <a:lvl1pPr>
              <a:defRPr/>
            </a:lvl1pPr>
          </a:lstStyle>
          <a:p>
            <a:r>
              <a:rPr lang="en-US" dirty="0"/>
              <a:t>Agenda</a:t>
            </a:r>
          </a:p>
        </p:txBody>
      </p:sp>
      <p:sp>
        <p:nvSpPr>
          <p:cNvPr id="24" name="Text Placeholder"/>
          <p:cNvSpPr>
            <a:spLocks noGrp="1"/>
          </p:cNvSpPr>
          <p:nvPr userDrawn="1">
            <p:ph type="body" sz="quarter" idx="10" hasCustomPrompt="1"/>
          </p:nvPr>
        </p:nvSpPr>
        <p:spPr>
          <a:xfrm>
            <a:off x="458724" y="1307592"/>
            <a:ext cx="11274552" cy="4498848"/>
          </a:xfrm>
        </p:spPr>
        <p:txBody>
          <a:bodyPr tIns="0" anchor="t" anchorCtr="0">
            <a:normAutofit/>
          </a:bodyPr>
          <a:lstStyle>
            <a:lvl1pPr marL="457200" indent="-457200">
              <a:lnSpc>
                <a:spcPct val="125000"/>
              </a:lnSpc>
              <a:spcBef>
                <a:spcPts val="1800"/>
              </a:spcBef>
              <a:buClr>
                <a:schemeClr val="tx1"/>
              </a:buClr>
              <a:buFont typeface="+mj-lt"/>
              <a:buAutoNum type="arabicPeriod"/>
              <a:defRPr sz="2400" baseline="0"/>
            </a:lvl1pPr>
            <a:lvl2pPr marL="914400" indent="-457200">
              <a:lnSpc>
                <a:spcPct val="125000"/>
              </a:lnSpc>
              <a:spcBef>
                <a:spcPts val="600"/>
              </a:spcBef>
              <a:buClr>
                <a:schemeClr val="tx1"/>
              </a:buClr>
              <a:buFont typeface="+mj-lt"/>
              <a:buAutoNum type="alphaLcPeriod"/>
              <a:defRPr sz="2400"/>
            </a:lvl2pPr>
            <a:lvl3pPr marL="1371600" indent="-457200">
              <a:lnSpc>
                <a:spcPct val="125000"/>
              </a:lnSpc>
              <a:spcBef>
                <a:spcPts val="600"/>
              </a:spcBef>
              <a:buClr>
                <a:schemeClr val="tx1"/>
              </a:buClr>
              <a:buFont typeface="+mj-lt"/>
              <a:buAutoNum type="romanLcPeriod"/>
              <a:defRPr sz="2400"/>
            </a:lvl3pPr>
            <a:lvl4pPr marL="1828800" indent="-457200">
              <a:lnSpc>
                <a:spcPct val="125000"/>
              </a:lnSpc>
              <a:spcBef>
                <a:spcPts val="600"/>
              </a:spcBef>
              <a:buClr>
                <a:schemeClr val="tx1"/>
              </a:buClr>
              <a:buSzPct val="100000"/>
              <a:buFont typeface="+mj-lt"/>
              <a:buAutoNum type="arabicParenR"/>
              <a:defRPr sz="2400" baseline="0"/>
            </a:lvl4pPr>
            <a:lvl5pPr marL="2286000" indent="-457200">
              <a:lnSpc>
                <a:spcPct val="125000"/>
              </a:lnSpc>
              <a:spcBef>
                <a:spcPts val="600"/>
              </a:spcBef>
              <a:buClr>
                <a:schemeClr val="tx1"/>
              </a:buClr>
              <a:buFont typeface="+mj-lt"/>
              <a:buAutoNum type="alphaLcParenR"/>
              <a:defRPr sz="2400"/>
            </a:lvl5pPr>
          </a:lstStyle>
          <a:p>
            <a:pPr lvl="0"/>
            <a:r>
              <a:rPr lang="en-US" dirty="0"/>
              <a:t>Click to insert agenda items.</a:t>
            </a:r>
          </a:p>
          <a:p>
            <a:pPr lvl="1"/>
            <a:r>
              <a:rPr lang="en-US" dirty="0"/>
              <a:t>Second level</a:t>
            </a:r>
          </a:p>
          <a:p>
            <a:pPr lvl="2"/>
            <a:r>
              <a:rPr lang="en-US" dirty="0"/>
              <a:t>Third level</a:t>
            </a:r>
          </a:p>
          <a:p>
            <a:pPr lvl="3"/>
            <a:r>
              <a:rPr lang="en-US" dirty="0"/>
              <a:t>Fourth level</a:t>
            </a:r>
          </a:p>
          <a:p>
            <a:pPr lvl="4"/>
            <a:r>
              <a:rPr lang="en-US" dirty="0"/>
              <a:t>Fifth level</a:t>
            </a:r>
          </a:p>
          <a:p>
            <a:pPr lvl="0"/>
            <a:r>
              <a:rPr lang="en-US" dirty="0"/>
              <a:t>Second agenda item</a:t>
            </a:r>
          </a:p>
          <a:p>
            <a:pPr lvl="0"/>
            <a:r>
              <a:rPr lang="en-US" dirty="0"/>
              <a:t>Third agenda item</a:t>
            </a:r>
          </a:p>
        </p:txBody>
      </p:sp>
      <p:sp>
        <p:nvSpPr>
          <p:cNvPr id="4" name="Slide Number Placeholder 3">
            <a:extLst>
              <a:ext uri="{FF2B5EF4-FFF2-40B4-BE49-F238E27FC236}">
                <a16:creationId xmlns:a16="http://schemas.microsoft.com/office/drawing/2014/main" id="{8C33D54C-4736-431C-85E9-EA915A2244E2}"/>
              </a:ext>
            </a:extLst>
          </p:cNvPr>
          <p:cNvSpPr>
            <a:spLocks noGrp="1"/>
          </p:cNvSpPr>
          <p:nvPr>
            <p:ph type="sldNum" sz="quarter" idx="12"/>
          </p:nvPr>
        </p:nvSpPr>
        <p:spPr>
          <a:xfrm>
            <a:off x="457200" y="6363145"/>
            <a:ext cx="2743200" cy="365125"/>
          </a:xfrm>
          <a:prstGeom prst="rect">
            <a:avLst/>
          </a:prstGeom>
        </p:spPr>
        <p:txBody>
          <a:bodyPr/>
          <a:lstStyle/>
          <a:p>
            <a:fld id="{099FCFC3-F25B-8942-B4D0-10B982CA717A}" type="slidenum">
              <a:rPr lang="en-US" smtClean="0"/>
              <a:pPr/>
              <a:t>‹#›</a:t>
            </a:fld>
            <a:endParaRPr lang="en-US" dirty="0"/>
          </a:p>
        </p:txBody>
      </p:sp>
    </p:spTree>
    <p:extLst>
      <p:ext uri="{BB962C8B-B14F-4D97-AF65-F5344CB8AC3E}">
        <p14:creationId xmlns:p14="http://schemas.microsoft.com/office/powerpoint/2010/main" val="28520063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Divider Slide Dar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DD9749A-ABD0-7547-A474-005AEE004704}"/>
              </a:ext>
            </a:extLst>
          </p:cNvPr>
          <p:cNvSpPr/>
          <p:nvPr userDrawn="1"/>
        </p:nvSpPr>
        <p:spPr>
          <a:xfrm>
            <a:off x="0" y="0"/>
            <a:ext cx="12192000" cy="1294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descr="Logo of American Institutes for Research. Advancing Evidence. Improving Lives.">
            <a:extLst>
              <a:ext uri="{FF2B5EF4-FFF2-40B4-BE49-F238E27FC236}">
                <a16:creationId xmlns:a16="http://schemas.microsoft.com/office/drawing/2014/main" id="{FDBBDD82-F3D6-41D8-AE2F-3D8C22291C07}"/>
              </a:ext>
            </a:extLst>
          </p:cNvPr>
          <p:cNvPicPr>
            <a:picLocks noChangeAspect="1"/>
          </p:cNvPicPr>
          <p:nvPr userDrawn="1"/>
        </p:nvPicPr>
        <p:blipFill>
          <a:blip r:embed="rId3"/>
          <a:stretch>
            <a:fillRect/>
          </a:stretch>
        </p:blipFill>
        <p:spPr>
          <a:xfrm>
            <a:off x="9947324" y="554774"/>
            <a:ext cx="1406474" cy="712387"/>
          </a:xfrm>
          <a:prstGeom prst="rect">
            <a:avLst/>
          </a:prstGeom>
        </p:spPr>
      </p:pic>
      <p:sp>
        <p:nvSpPr>
          <p:cNvPr id="2" name="Title 1">
            <a:extLst>
              <a:ext uri="{FF2B5EF4-FFF2-40B4-BE49-F238E27FC236}">
                <a16:creationId xmlns:a16="http://schemas.microsoft.com/office/drawing/2014/main" id="{BE103A7B-8838-0344-AFBC-927F05E302E6}"/>
              </a:ext>
            </a:extLst>
          </p:cNvPr>
          <p:cNvSpPr>
            <a:spLocks noGrp="1"/>
          </p:cNvSpPr>
          <p:nvPr>
            <p:ph type="ctrTitle"/>
          </p:nvPr>
        </p:nvSpPr>
        <p:spPr>
          <a:xfrm>
            <a:off x="457200" y="1267161"/>
            <a:ext cx="10515600" cy="2108110"/>
          </a:xfrm>
        </p:spPr>
        <p:txBody>
          <a:bodyPr anchor="b">
            <a:normAutofit/>
          </a:bodyPr>
          <a:lstStyle>
            <a:lvl1pPr algn="l">
              <a:defRPr sz="4500" b="0">
                <a:solidFill>
                  <a:schemeClr val="bg1"/>
                </a:solidFill>
              </a:defRPr>
            </a:lvl1pPr>
          </a:lstStyle>
          <a:p>
            <a:r>
              <a:rPr lang="en-US"/>
              <a:t>Click to edit Master title style</a:t>
            </a:r>
            <a:endParaRPr lang="en-US" dirty="0"/>
          </a:p>
        </p:txBody>
      </p:sp>
      <p:cxnSp>
        <p:nvCxnSpPr>
          <p:cNvPr id="12" name="Straight Connector 11">
            <a:extLst>
              <a:ext uri="{FF2B5EF4-FFF2-40B4-BE49-F238E27FC236}">
                <a16:creationId xmlns:a16="http://schemas.microsoft.com/office/drawing/2014/main" id="{1E046CC7-33CA-0343-B226-D13B5AA5BB3C}"/>
              </a:ext>
            </a:extLst>
          </p:cNvPr>
          <p:cNvCxnSpPr/>
          <p:nvPr userDrawn="1"/>
        </p:nvCxnSpPr>
        <p:spPr>
          <a:xfrm>
            <a:off x="457200" y="3607347"/>
            <a:ext cx="1580535" cy="0"/>
          </a:xfrm>
          <a:prstGeom prst="line">
            <a:avLst/>
          </a:prstGeom>
          <a:ln w="57150">
            <a:solidFill>
              <a:srgbClr val="009DD6"/>
            </a:solidFill>
          </a:ln>
        </p:spPr>
        <p:style>
          <a:lnRef idx="1">
            <a:schemeClr val="accent1"/>
          </a:lnRef>
          <a:fillRef idx="0">
            <a:schemeClr val="accent1"/>
          </a:fillRef>
          <a:effectRef idx="0">
            <a:schemeClr val="accent1"/>
          </a:effectRef>
          <a:fontRef idx="minor">
            <a:schemeClr val="tx1"/>
          </a:fontRef>
        </p:style>
      </p:cxnSp>
      <p:sp>
        <p:nvSpPr>
          <p:cNvPr id="3" name="Subtitle 2">
            <a:extLst>
              <a:ext uri="{FF2B5EF4-FFF2-40B4-BE49-F238E27FC236}">
                <a16:creationId xmlns:a16="http://schemas.microsoft.com/office/drawing/2014/main" id="{A084FAC7-B699-5C43-941C-43B27DBDD813}"/>
              </a:ext>
            </a:extLst>
          </p:cNvPr>
          <p:cNvSpPr>
            <a:spLocks noGrp="1"/>
          </p:cNvSpPr>
          <p:nvPr>
            <p:ph type="subTitle" idx="1"/>
          </p:nvPr>
        </p:nvSpPr>
        <p:spPr>
          <a:xfrm>
            <a:off x="457200" y="3842377"/>
            <a:ext cx="10515599" cy="1655762"/>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5" name="Slide Number Placeholder 4">
            <a:extLst>
              <a:ext uri="{FF2B5EF4-FFF2-40B4-BE49-F238E27FC236}">
                <a16:creationId xmlns:a16="http://schemas.microsoft.com/office/drawing/2014/main" id="{BC163DE3-E388-45D5-B3D3-7659175CF3BB}"/>
              </a:ext>
            </a:extLst>
          </p:cNvPr>
          <p:cNvSpPr>
            <a:spLocks noGrp="1"/>
          </p:cNvSpPr>
          <p:nvPr>
            <p:ph type="sldNum" sz="quarter" idx="11"/>
          </p:nvPr>
        </p:nvSpPr>
        <p:spPr>
          <a:xfrm>
            <a:off x="457200" y="6363145"/>
            <a:ext cx="2743200" cy="365125"/>
          </a:xfrm>
          <a:prstGeom prst="rect">
            <a:avLst/>
          </a:prstGeom>
        </p:spPr>
        <p:txBody>
          <a:bodyPr/>
          <a:lstStyle/>
          <a:p>
            <a:fld id="{099FCFC3-F25B-8942-B4D0-10B982CA717A}" type="slidenum">
              <a:rPr lang="en-US" smtClean="0"/>
              <a:pPr/>
              <a:t>‹#›</a:t>
            </a:fld>
            <a:endParaRPr lang="en-US" dirty="0"/>
          </a:p>
        </p:txBody>
      </p:sp>
      <p:sp>
        <p:nvSpPr>
          <p:cNvPr id="9" name="TextBox 8">
            <a:extLst>
              <a:ext uri="{FF2B5EF4-FFF2-40B4-BE49-F238E27FC236}">
                <a16:creationId xmlns:a16="http://schemas.microsoft.com/office/drawing/2014/main" id="{E9EA62D6-46F1-4DD5-8EA1-03F1F9EFD7A6}"/>
              </a:ext>
            </a:extLst>
          </p:cNvPr>
          <p:cNvSpPr txBox="1"/>
          <p:nvPr userDrawn="1"/>
        </p:nvSpPr>
        <p:spPr>
          <a:xfrm>
            <a:off x="787400" y="6330823"/>
            <a:ext cx="2413000" cy="429768"/>
          </a:xfrm>
          <a:prstGeom prst="rect">
            <a:avLst/>
          </a:prstGeom>
        </p:spPr>
        <p:txBody>
          <a:bodyPr vert="horz" lIns="0" tIns="45720" rIns="91440" bIns="45720" rtlCol="0" anchor="ctr"/>
          <a:lstStyle>
            <a:defPPr>
              <a:defRPr lang="en-US"/>
            </a:defPPr>
            <a:lvl1pPr>
              <a:defRPr sz="1000" spc="300">
                <a:solidFill>
                  <a:schemeClr val="bg1"/>
                </a:solidFill>
                <a:ea typeface="Calibri"/>
                <a:cs typeface="Calibri"/>
              </a:defRPr>
            </a:lvl1pPr>
          </a:lstStyle>
          <a:p>
            <a:pPr lvl="0"/>
            <a:r>
              <a:rPr lang="en-US" dirty="0">
                <a:solidFill>
                  <a:schemeClr val="bg2"/>
                </a:solidFill>
              </a:rPr>
              <a:t>| AIR.ORG</a:t>
            </a:r>
          </a:p>
        </p:txBody>
      </p:sp>
    </p:spTree>
    <p:extLst>
      <p:ext uri="{BB962C8B-B14F-4D97-AF65-F5344CB8AC3E}">
        <p14:creationId xmlns:p14="http://schemas.microsoft.com/office/powerpoint/2010/main" val="5435324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Dark">
    <p:bg>
      <p:bgPr>
        <a:solidFill>
          <a:srgbClr val="FFFFFF"/>
        </a:solid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313499E5-29E8-4432-9BA9-36DDCEB8971F}"/>
              </a:ext>
            </a:extLst>
          </p:cNvPr>
          <p:cNvSpPr>
            <a:spLocks noGrp="1"/>
          </p:cNvSpPr>
          <p:nvPr>
            <p:ph type="title" hasCustomPrompt="1"/>
          </p:nvPr>
        </p:nvSpPr>
        <p:spPr/>
        <p:txBody>
          <a:bodyPr/>
          <a:lstStyle>
            <a:lvl1pPr>
              <a:defRPr/>
            </a:lvl1pPr>
          </a:lstStyle>
          <a:p>
            <a:r>
              <a:rPr lang="en-US" dirty="0"/>
              <a:t>Title and Content</a:t>
            </a:r>
          </a:p>
        </p:txBody>
      </p:sp>
      <p:sp>
        <p:nvSpPr>
          <p:cNvPr id="5" name="Content Placeholder 4">
            <a:extLst>
              <a:ext uri="{FF2B5EF4-FFF2-40B4-BE49-F238E27FC236}">
                <a16:creationId xmlns:a16="http://schemas.microsoft.com/office/drawing/2014/main" id="{91CEAEE3-00A2-4A16-A25C-835906E99E4C}"/>
              </a:ext>
            </a:extLst>
          </p:cNvPr>
          <p:cNvSpPr>
            <a:spLocks noGrp="1"/>
          </p:cNvSpPr>
          <p:nvPr>
            <p:ph sz="quarter" idx="17" hasCustomPrompt="1"/>
          </p:nvPr>
        </p:nvSpPr>
        <p:spPr>
          <a:xfrm>
            <a:off x="457200" y="1307592"/>
            <a:ext cx="11274425" cy="4498848"/>
          </a:xfrm>
        </p:spPr>
        <p:txBody>
          <a:bodyPr/>
          <a:lstStyle>
            <a:lvl1pPr>
              <a:defRPr/>
            </a:lvl1pPr>
            <a:lvl4pPr>
              <a:defRPr/>
            </a:lvl4pPr>
          </a:lstStyle>
          <a:p>
            <a:pPr lvl="0"/>
            <a:r>
              <a:rPr lang="en-US" dirty="0"/>
              <a:t>Bullet 1. Click here to add text or click on an icon below to add a table, graph, SmartArt object, or picture. The first text level has no bullet. Use the Increase List Level and Decrease List Level icons in the Paragraph group on the Home tab to move between first level (no bullet) and second level (round bullet) text.</a:t>
            </a:r>
          </a:p>
          <a:p>
            <a:pPr lvl="1"/>
            <a:r>
              <a:rPr lang="en-US" dirty="0"/>
              <a:t>Bullet 2</a:t>
            </a:r>
          </a:p>
          <a:p>
            <a:pPr lvl="2"/>
            <a:r>
              <a:rPr lang="en-US" dirty="0"/>
              <a:t>Bullet 3</a:t>
            </a:r>
          </a:p>
          <a:p>
            <a:pPr lvl="3"/>
            <a:r>
              <a:rPr lang="en-US" dirty="0"/>
              <a:t>Bullet 4</a:t>
            </a:r>
          </a:p>
          <a:p>
            <a:pPr lvl="4"/>
            <a:r>
              <a:rPr lang="en-US" dirty="0"/>
              <a:t>Bullet 5</a:t>
            </a:r>
          </a:p>
        </p:txBody>
      </p:sp>
      <p:sp>
        <p:nvSpPr>
          <p:cNvPr id="23" name="Note Placeholder 3">
            <a:extLst>
              <a:ext uri="{FF2B5EF4-FFF2-40B4-BE49-F238E27FC236}">
                <a16:creationId xmlns:a16="http://schemas.microsoft.com/office/drawing/2014/main" id="{FA0D4DFA-B38E-4523-8B37-BBEE0BDDE72E}"/>
              </a:ext>
            </a:extLst>
          </p:cNvPr>
          <p:cNvSpPr>
            <a:spLocks noGrp="1"/>
          </p:cNvSpPr>
          <p:nvPr>
            <p:ph type="body" sz="quarter" idx="14" hasCustomPrompt="1"/>
          </p:nvPr>
        </p:nvSpPr>
        <p:spPr>
          <a:xfrm>
            <a:off x="457201" y="5806276"/>
            <a:ext cx="11277600" cy="338328"/>
          </a:xfrm>
        </p:spPr>
        <p:txBody>
          <a:bodyPr>
            <a:noAutofit/>
          </a:bodyPr>
          <a:lstStyle>
            <a:lvl1pPr marL="0" indent="0">
              <a:buNone/>
              <a:defRPr sz="1000"/>
            </a:lvl1pPr>
          </a:lstStyle>
          <a:p>
            <a:r>
              <a:rPr lang="en-US" i="1" dirty="0"/>
              <a:t>Note.</a:t>
            </a:r>
            <a:r>
              <a:rPr lang="en-US" dirty="0"/>
              <a:t> Placeholder for notes, sources, and permissions (if needed). “</a:t>
            </a:r>
            <a:r>
              <a:rPr lang="en-US" i="1" dirty="0"/>
              <a:t>Note.</a:t>
            </a:r>
            <a:r>
              <a:rPr lang="en-US" dirty="0"/>
              <a:t>” (including a period) is italicized.</a:t>
            </a:r>
          </a:p>
        </p:txBody>
      </p:sp>
      <p:sp>
        <p:nvSpPr>
          <p:cNvPr id="4" name="Slide Number Placeholder 3">
            <a:extLst>
              <a:ext uri="{FF2B5EF4-FFF2-40B4-BE49-F238E27FC236}">
                <a16:creationId xmlns:a16="http://schemas.microsoft.com/office/drawing/2014/main" id="{01599495-C9B8-4C2D-9C15-1666A27035A9}"/>
              </a:ext>
            </a:extLst>
          </p:cNvPr>
          <p:cNvSpPr>
            <a:spLocks noGrp="1"/>
          </p:cNvSpPr>
          <p:nvPr>
            <p:ph type="sldNum" sz="quarter" idx="16"/>
          </p:nvPr>
        </p:nvSpPr>
        <p:spPr>
          <a:xfrm>
            <a:off x="457200" y="6363145"/>
            <a:ext cx="2743200" cy="365125"/>
          </a:xfrm>
          <a:prstGeom prst="rect">
            <a:avLst/>
          </a:prstGeom>
        </p:spPr>
        <p:txBody>
          <a:bodyPr/>
          <a:lstStyle/>
          <a:p>
            <a:fld id="{099FCFC3-F25B-8942-B4D0-10B982CA717A}" type="slidenum">
              <a:rPr lang="en-US" smtClean="0"/>
              <a:pPr/>
              <a:t>‹#›</a:t>
            </a:fld>
            <a:endParaRPr lang="en-US" dirty="0"/>
          </a:p>
        </p:txBody>
      </p:sp>
    </p:spTree>
    <p:extLst>
      <p:ext uri="{BB962C8B-B14F-4D97-AF65-F5344CB8AC3E}">
        <p14:creationId xmlns:p14="http://schemas.microsoft.com/office/powerpoint/2010/main" val="2852434952"/>
      </p:ext>
    </p:extLst>
  </p:cSld>
  <p:clrMapOvr>
    <a:masterClrMapping/>
  </p:clrMapOvr>
  <p:extLst>
    <p:ext uri="{DCECCB84-F9BA-43D5-87BE-67443E8EF086}">
      <p15:sldGuideLst xmlns:p15="http://schemas.microsoft.com/office/powerpoint/2012/main">
        <p15:guide id="1" orient="horz" pos="600">
          <p15:clr>
            <a:srgbClr val="FBAE40"/>
          </p15:clr>
        </p15:guide>
        <p15:guide id="2" pos="288">
          <p15:clr>
            <a:srgbClr val="FBAE40"/>
          </p15:clr>
        </p15:guide>
        <p15:guide id="3" pos="7392">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First Level No Bullet">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a:lstStyle>
            <a:lvl1pPr>
              <a:defRPr baseline="0"/>
            </a:lvl1pPr>
          </a:lstStyle>
          <a:p>
            <a:r>
              <a:rPr lang="en-US" dirty="0"/>
              <a:t>First Level No Bullet Layout</a:t>
            </a:r>
          </a:p>
        </p:txBody>
      </p:sp>
      <p:sp>
        <p:nvSpPr>
          <p:cNvPr id="4" name="Content Placeholder 3"/>
          <p:cNvSpPr>
            <a:spLocks noGrp="1"/>
          </p:cNvSpPr>
          <p:nvPr>
            <p:ph sz="quarter" idx="14" hasCustomPrompt="1"/>
          </p:nvPr>
        </p:nvSpPr>
        <p:spPr>
          <a:xfrm>
            <a:off x="457200" y="1307592"/>
            <a:ext cx="11274552" cy="4498848"/>
          </a:xfrm>
        </p:spPr>
        <p:txBody>
          <a:bodyPr>
            <a:noAutofit/>
          </a:bodyPr>
          <a:lstStyle>
            <a:lvl1pPr marL="0" indent="0">
              <a:lnSpc>
                <a:spcPct val="125000"/>
              </a:lnSpc>
              <a:spcBef>
                <a:spcPts val="1800"/>
              </a:spcBef>
              <a:buClr>
                <a:schemeClr val="tx1"/>
              </a:buClr>
              <a:buNone/>
              <a:defRPr sz="2400">
                <a:solidFill>
                  <a:schemeClr val="tx2"/>
                </a:solidFill>
              </a:defRPr>
            </a:lvl1pPr>
            <a:lvl2pPr marL="320040" indent="-320040">
              <a:lnSpc>
                <a:spcPct val="125000"/>
              </a:lnSpc>
              <a:spcBef>
                <a:spcPts val="600"/>
              </a:spcBef>
              <a:buClr>
                <a:schemeClr val="tx1"/>
              </a:buClr>
              <a:buFont typeface="Times New Roman" panose="02020603050405020304" pitchFamily="18" charset="0"/>
              <a:buChar char="•"/>
              <a:defRPr sz="2400">
                <a:solidFill>
                  <a:schemeClr val="tx2"/>
                </a:solidFill>
              </a:defRPr>
            </a:lvl2pPr>
            <a:lvl3pPr marL="640080" indent="-320040">
              <a:lnSpc>
                <a:spcPct val="125000"/>
              </a:lnSpc>
              <a:spcBef>
                <a:spcPts val="600"/>
              </a:spcBef>
              <a:buClr>
                <a:schemeClr val="tx1"/>
              </a:buClr>
              <a:buFont typeface="Arial Narrow" panose="020B0606020202030204" pitchFamily="34" charset="0"/>
              <a:buChar char="–"/>
              <a:defRPr sz="2400">
                <a:solidFill>
                  <a:schemeClr val="tx2"/>
                </a:solidFill>
              </a:defRPr>
            </a:lvl3pPr>
            <a:lvl4pPr marL="960120" indent="-320040">
              <a:lnSpc>
                <a:spcPct val="125000"/>
              </a:lnSpc>
              <a:spcBef>
                <a:spcPts val="600"/>
              </a:spcBef>
              <a:buClr>
                <a:schemeClr val="tx1"/>
              </a:buClr>
              <a:buFont typeface="Arial Narrow" panose="020B0606020202030204" pitchFamily="34" charset="0"/>
              <a:buChar char="»"/>
              <a:defRPr sz="2400">
                <a:solidFill>
                  <a:schemeClr val="tx2"/>
                </a:solidFill>
              </a:defRPr>
            </a:lvl4pPr>
            <a:lvl5pPr marL="1280160" indent="-320040">
              <a:lnSpc>
                <a:spcPct val="125000"/>
              </a:lnSpc>
              <a:spcBef>
                <a:spcPts val="600"/>
              </a:spcBef>
              <a:buClr>
                <a:schemeClr val="tx1"/>
              </a:buClr>
              <a:buFont typeface="Arial Narrow" panose="020B0606020202030204" pitchFamily="34" charset="0"/>
              <a:buChar char="◦"/>
              <a:defRPr sz="2400">
                <a:solidFill>
                  <a:schemeClr val="tx2"/>
                </a:solidFill>
              </a:defRPr>
            </a:lvl5pPr>
            <a:lvl6pPr marL="1600200" indent="-320040">
              <a:lnSpc>
                <a:spcPct val="125000"/>
              </a:lnSpc>
              <a:spcBef>
                <a:spcPts val="1800"/>
              </a:spcBef>
              <a:buClr>
                <a:schemeClr val="tx1"/>
              </a:buClr>
              <a:buFont typeface="Arial Narrow" panose="020B0606020202030204" pitchFamily="34" charset="0"/>
              <a:buChar char="›"/>
              <a:defRPr sz="2400" baseline="0">
                <a:solidFill>
                  <a:schemeClr val="tx1"/>
                </a:solidFill>
              </a:defRPr>
            </a:lvl6pPr>
          </a:lstStyle>
          <a:p>
            <a:pPr lvl="0"/>
            <a:r>
              <a:rPr lang="en-US" dirty="0"/>
              <a:t>Regular Text. Click here to add text or click on an icon below to add a table, graph, SmartArt object, or picture. The first text level has no bullet. Use the Increase List Level and Decrease List Level icons in the Paragraph group on the Home tab to move between first level (no bullet) and second level (round bullet)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Note Placeholder 3">
            <a:extLst>
              <a:ext uri="{FF2B5EF4-FFF2-40B4-BE49-F238E27FC236}">
                <a16:creationId xmlns:a16="http://schemas.microsoft.com/office/drawing/2014/main" id="{F84AE1BC-40C4-4FAD-B98B-DBD3B7BA52BE}"/>
              </a:ext>
            </a:extLst>
          </p:cNvPr>
          <p:cNvSpPr>
            <a:spLocks noGrp="1"/>
          </p:cNvSpPr>
          <p:nvPr>
            <p:ph type="body" sz="quarter" idx="17" hasCustomPrompt="1"/>
          </p:nvPr>
        </p:nvSpPr>
        <p:spPr>
          <a:xfrm>
            <a:off x="457201" y="5806276"/>
            <a:ext cx="11277600" cy="338328"/>
          </a:xfrm>
        </p:spPr>
        <p:txBody>
          <a:bodyPr>
            <a:noAutofit/>
          </a:bodyPr>
          <a:lstStyle>
            <a:lvl1pPr marL="0" indent="0">
              <a:buNone/>
              <a:defRPr sz="1000"/>
            </a:lvl1pPr>
          </a:lstStyle>
          <a:p>
            <a:r>
              <a:rPr lang="en-US" i="1" dirty="0"/>
              <a:t>Note.</a:t>
            </a:r>
            <a:r>
              <a:rPr lang="en-US" dirty="0"/>
              <a:t> Placeholder for notes, sources, and permissions (if needed). “</a:t>
            </a:r>
            <a:r>
              <a:rPr lang="en-US" i="1" dirty="0"/>
              <a:t>Note.</a:t>
            </a:r>
            <a:r>
              <a:rPr lang="en-US" dirty="0"/>
              <a:t>” (including a period) is italicized.</a:t>
            </a:r>
          </a:p>
        </p:txBody>
      </p:sp>
      <p:sp>
        <p:nvSpPr>
          <p:cNvPr id="6" name="Slide Number"/>
          <p:cNvSpPr>
            <a:spLocks noGrp="1"/>
          </p:cNvSpPr>
          <p:nvPr>
            <p:ph type="sldNum" sz="quarter" idx="12"/>
          </p:nvPr>
        </p:nvSpPr>
        <p:spPr/>
        <p:txBody>
          <a:bodyPr/>
          <a:lstStyle/>
          <a:p>
            <a:fld id="{99A20822-4A49-4D36-86E3-300BA48D3F00}" type="slidenum">
              <a:rPr lang="en-US" smtClean="0"/>
              <a:t>‹#›</a:t>
            </a:fld>
            <a:endParaRPr lang="en-US" dirty="0"/>
          </a:p>
        </p:txBody>
      </p:sp>
    </p:spTree>
    <p:extLst>
      <p:ext uri="{BB962C8B-B14F-4D97-AF65-F5344CB8AC3E}">
        <p14:creationId xmlns:p14="http://schemas.microsoft.com/office/powerpoint/2010/main" val="40355726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 w-Lead-in 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6B8B60-8939-43D3-9881-45DEF52BCD41}"/>
              </a:ext>
            </a:extLst>
          </p:cNvPr>
          <p:cNvSpPr>
            <a:spLocks noGrp="1"/>
          </p:cNvSpPr>
          <p:nvPr>
            <p:ph type="title" hasCustomPrompt="1"/>
          </p:nvPr>
        </p:nvSpPr>
        <p:spPr/>
        <p:txBody>
          <a:bodyPr/>
          <a:lstStyle>
            <a:lvl1pPr>
              <a:defRPr/>
            </a:lvl1pPr>
          </a:lstStyle>
          <a:p>
            <a:r>
              <a:rPr lang="en-US" dirty="0"/>
              <a:t>Title and Content With Lead-in Paragraph</a:t>
            </a:r>
          </a:p>
        </p:txBody>
      </p:sp>
      <p:sp>
        <p:nvSpPr>
          <p:cNvPr id="4" name="Lead-in Placeholder 3">
            <a:extLst>
              <a:ext uri="{FF2B5EF4-FFF2-40B4-BE49-F238E27FC236}">
                <a16:creationId xmlns:a16="http://schemas.microsoft.com/office/drawing/2014/main" id="{D32E9536-91D3-4E92-BF19-C25BEEB40283}"/>
              </a:ext>
            </a:extLst>
          </p:cNvPr>
          <p:cNvSpPr>
            <a:spLocks noGrp="1"/>
          </p:cNvSpPr>
          <p:nvPr>
            <p:ph type="body" sz="quarter" idx="17" hasCustomPrompt="1"/>
          </p:nvPr>
        </p:nvSpPr>
        <p:spPr>
          <a:xfrm>
            <a:off x="457200" y="1307592"/>
            <a:ext cx="11277600" cy="1143000"/>
          </a:xfrm>
          <a:solidFill>
            <a:schemeClr val="bg2"/>
          </a:solidFill>
        </p:spPr>
        <p:txBody>
          <a:bodyPr lIns="118872" rIns="118872">
            <a:noAutofit/>
          </a:bodyPr>
          <a:lstStyle>
            <a:lvl1pPr marL="0" indent="0">
              <a:buNone/>
              <a:defRPr sz="2000"/>
            </a:lvl1pPr>
            <a:lvl2pPr>
              <a:defRPr sz="2000"/>
            </a:lvl2pPr>
            <a:lvl3pPr>
              <a:defRPr sz="2000"/>
            </a:lvl3pPr>
            <a:lvl4pPr>
              <a:defRPr sz="2000"/>
            </a:lvl4pPr>
            <a:lvl5pPr>
              <a:defRPr sz="2000"/>
            </a:lvl5pPr>
          </a:lstStyle>
          <a:p>
            <a:pPr lvl="0"/>
            <a:r>
              <a:rPr lang="en-US" dirty="0"/>
              <a:t>Lead-in paragraph</a:t>
            </a:r>
          </a:p>
        </p:txBody>
      </p:sp>
      <p:sp>
        <p:nvSpPr>
          <p:cNvPr id="6" name="Content Placeholder 5">
            <a:extLst>
              <a:ext uri="{FF2B5EF4-FFF2-40B4-BE49-F238E27FC236}">
                <a16:creationId xmlns:a16="http://schemas.microsoft.com/office/drawing/2014/main" id="{A128698D-903A-4A32-BC3D-588F2292390E}"/>
              </a:ext>
            </a:extLst>
          </p:cNvPr>
          <p:cNvSpPr>
            <a:spLocks noGrp="1"/>
          </p:cNvSpPr>
          <p:nvPr>
            <p:ph sz="quarter" idx="20" hasCustomPrompt="1"/>
          </p:nvPr>
        </p:nvSpPr>
        <p:spPr>
          <a:xfrm>
            <a:off x="457200" y="2633663"/>
            <a:ext cx="11277600" cy="3171825"/>
          </a:xfrm>
        </p:spPr>
        <p:txBody>
          <a:bodyPr>
            <a:normAutofit/>
          </a:bodyPr>
          <a:lstStyle>
            <a:lvl1pPr>
              <a:defRPr sz="2000"/>
            </a:lvl1pPr>
            <a:lvl2pPr>
              <a:defRPr sz="2000"/>
            </a:lvl2pPr>
            <a:lvl3pPr>
              <a:defRPr sz="2000"/>
            </a:lvl3pPr>
            <a:lvl4pPr>
              <a:defRPr sz="2000"/>
            </a:lvl4pPr>
            <a:lvl5pPr>
              <a:defRPr sz="2000"/>
            </a:lvl5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Note Placeholder 3">
            <a:extLst>
              <a:ext uri="{FF2B5EF4-FFF2-40B4-BE49-F238E27FC236}">
                <a16:creationId xmlns:a16="http://schemas.microsoft.com/office/drawing/2014/main" id="{AF2CAEDF-A655-4DD9-A981-DBB495D58E8F}"/>
              </a:ext>
            </a:extLst>
          </p:cNvPr>
          <p:cNvSpPr>
            <a:spLocks noGrp="1"/>
          </p:cNvSpPr>
          <p:nvPr>
            <p:ph type="body" sz="quarter" idx="14" hasCustomPrompt="1"/>
          </p:nvPr>
        </p:nvSpPr>
        <p:spPr>
          <a:xfrm>
            <a:off x="457201" y="5806276"/>
            <a:ext cx="11277600" cy="338328"/>
          </a:xfrm>
        </p:spPr>
        <p:txBody>
          <a:bodyPr>
            <a:noAutofit/>
          </a:bodyPr>
          <a:lstStyle>
            <a:lvl1pPr marL="0" indent="0">
              <a:buNone/>
              <a:defRPr sz="1000"/>
            </a:lvl1pPr>
          </a:lstStyle>
          <a:p>
            <a:r>
              <a:rPr lang="en-US" i="1" dirty="0"/>
              <a:t>Note.</a:t>
            </a:r>
            <a:r>
              <a:rPr lang="en-US" dirty="0"/>
              <a:t> Placeholder for notes, sources, and permissions (if needed). “</a:t>
            </a:r>
            <a:r>
              <a:rPr lang="en-US" i="1" dirty="0"/>
              <a:t>Note.</a:t>
            </a:r>
            <a:r>
              <a:rPr lang="en-US" dirty="0"/>
              <a:t>” (including a period) is italicized.</a:t>
            </a:r>
          </a:p>
        </p:txBody>
      </p:sp>
      <p:sp>
        <p:nvSpPr>
          <p:cNvPr id="5" name="Slide Number Placeholder 4">
            <a:extLst>
              <a:ext uri="{FF2B5EF4-FFF2-40B4-BE49-F238E27FC236}">
                <a16:creationId xmlns:a16="http://schemas.microsoft.com/office/drawing/2014/main" id="{05C3C79F-A0C6-4D79-9010-6786C613600D}"/>
              </a:ext>
            </a:extLst>
          </p:cNvPr>
          <p:cNvSpPr>
            <a:spLocks noGrp="1"/>
          </p:cNvSpPr>
          <p:nvPr>
            <p:ph type="sldNum" sz="quarter" idx="16"/>
          </p:nvPr>
        </p:nvSpPr>
        <p:spPr>
          <a:xfrm>
            <a:off x="457200" y="6363145"/>
            <a:ext cx="2743200" cy="365125"/>
          </a:xfrm>
          <a:prstGeom prst="rect">
            <a:avLst/>
          </a:prstGeom>
        </p:spPr>
        <p:txBody>
          <a:bodyPr/>
          <a:lstStyle/>
          <a:p>
            <a:fld id="{099FCFC3-F25B-8942-B4D0-10B982CA717A}" type="slidenum">
              <a:rPr lang="en-US" smtClean="0"/>
              <a:pPr/>
              <a:t>‹#›</a:t>
            </a:fld>
            <a:endParaRPr lang="en-US" dirty="0"/>
          </a:p>
        </p:txBody>
      </p:sp>
    </p:spTree>
    <p:extLst>
      <p:ext uri="{BB962C8B-B14F-4D97-AF65-F5344CB8AC3E}">
        <p14:creationId xmlns:p14="http://schemas.microsoft.com/office/powerpoint/2010/main" val="4236227801"/>
      </p:ext>
    </p:extLst>
  </p:cSld>
  <p:clrMapOvr>
    <a:masterClrMapping/>
  </p:clrMapOvr>
  <p:extLst>
    <p:ext uri="{DCECCB84-F9BA-43D5-87BE-67443E8EF086}">
      <p15:sldGuideLst xmlns:p15="http://schemas.microsoft.com/office/powerpoint/2012/main">
        <p15:guide id="1" orient="horz" pos="600">
          <p15:clr>
            <a:srgbClr val="FBAE40"/>
          </p15:clr>
        </p15:guide>
        <p15:guide id="2" pos="288">
          <p15:clr>
            <a:srgbClr val="FBAE40"/>
          </p15:clr>
        </p15:guide>
        <p15:guide id="3" pos="7392">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08B4ED-C386-4348-81C7-E7982A82A559}"/>
              </a:ext>
            </a:extLst>
          </p:cNvPr>
          <p:cNvSpPr>
            <a:spLocks noGrp="1"/>
          </p:cNvSpPr>
          <p:nvPr>
            <p:ph type="title" hasCustomPrompt="1"/>
          </p:nvPr>
        </p:nvSpPr>
        <p:spPr/>
        <p:txBody>
          <a:bodyPr/>
          <a:lstStyle/>
          <a:p>
            <a:r>
              <a:rPr lang="en-US" dirty="0"/>
              <a:t>Two Content Layout</a:t>
            </a:r>
          </a:p>
        </p:txBody>
      </p:sp>
      <p:sp>
        <p:nvSpPr>
          <p:cNvPr id="3" name="Left Content"/>
          <p:cNvSpPr>
            <a:spLocks noGrp="1"/>
          </p:cNvSpPr>
          <p:nvPr>
            <p:ph sz="half" idx="1" hasCustomPrompt="1"/>
          </p:nvPr>
        </p:nvSpPr>
        <p:spPr>
          <a:xfrm>
            <a:off x="457200" y="1307592"/>
            <a:ext cx="5506848" cy="4498848"/>
          </a:xfrm>
        </p:spPr>
        <p:txBody>
          <a:bodyPr>
            <a:noAutofit/>
          </a:bodyPr>
          <a:lstStyle>
            <a:lvl1pPr>
              <a:defRPr sz="2400"/>
            </a:lvl1pPr>
            <a:lvl2pPr>
              <a:defRPr sz="2400"/>
            </a:lvl2pPr>
            <a:lvl3pPr>
              <a:defRPr sz="2400"/>
            </a:lvl3pPr>
            <a:lvl4pPr>
              <a:defRPr sz="2400"/>
            </a:lvl4pPr>
            <a:lvl5pPr>
              <a:defRPr sz="2400"/>
            </a:lvl5pPr>
          </a:lstStyle>
          <a:p>
            <a:pPr lvl="0"/>
            <a:r>
              <a:rPr lang="en-US" dirty="0"/>
              <a:t>Click here to add text, or click on an icon below to add a table, chart, SmartArt object, or picture. Use “Increase List Level” and “Decrease List Level” icons in the “Paragraph” group on the “Home” tab to move between text without bullets and text with bullets.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Right Content">
            <a:extLst>
              <a:ext uri="{FF2B5EF4-FFF2-40B4-BE49-F238E27FC236}">
                <a16:creationId xmlns:a16="http://schemas.microsoft.com/office/drawing/2014/main" id="{484B7A05-FEA0-4FC5-88D7-67D4BE44383B}"/>
              </a:ext>
            </a:extLst>
          </p:cNvPr>
          <p:cNvSpPr>
            <a:spLocks noGrp="1"/>
          </p:cNvSpPr>
          <p:nvPr>
            <p:ph sz="half" idx="17" hasCustomPrompt="1"/>
          </p:nvPr>
        </p:nvSpPr>
        <p:spPr>
          <a:xfrm>
            <a:off x="6226429" y="1307592"/>
            <a:ext cx="5506848" cy="4498848"/>
          </a:xfrm>
        </p:spPr>
        <p:txBody>
          <a:bodyPr>
            <a:noAutofit/>
          </a:bodyPr>
          <a:lstStyle>
            <a:lvl1pPr>
              <a:defRPr sz="2400"/>
            </a:lvl1pPr>
            <a:lvl2pPr>
              <a:defRPr sz="2400"/>
            </a:lvl2pPr>
            <a:lvl3pPr>
              <a:defRPr sz="2400"/>
            </a:lvl3pPr>
            <a:lvl4pPr>
              <a:defRPr sz="2400"/>
            </a:lvl4pPr>
            <a:lvl5pPr>
              <a:defRPr sz="2400"/>
            </a:lvl5pPr>
          </a:lstStyle>
          <a:p>
            <a:pPr lvl="0"/>
            <a:r>
              <a:rPr lang="en-US" dirty="0"/>
              <a:t>Click here to add text, or click on an icon below to add a table, chart, SmartArt object, or picture. Use “Increase List Level” and “Decrease List Level” icons in the “Paragraph” group on the “Home” tab to move between text without bullets and text with bullets.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Note Placeholder 3">
            <a:extLst>
              <a:ext uri="{FF2B5EF4-FFF2-40B4-BE49-F238E27FC236}">
                <a16:creationId xmlns:a16="http://schemas.microsoft.com/office/drawing/2014/main" id="{B1DFD400-A394-4A79-9BD8-2DDE10A63902}"/>
              </a:ext>
            </a:extLst>
          </p:cNvPr>
          <p:cNvSpPr>
            <a:spLocks noGrp="1"/>
          </p:cNvSpPr>
          <p:nvPr>
            <p:ph type="body" sz="quarter" idx="14" hasCustomPrompt="1"/>
          </p:nvPr>
        </p:nvSpPr>
        <p:spPr>
          <a:xfrm>
            <a:off x="457201" y="5806276"/>
            <a:ext cx="11277600" cy="338328"/>
          </a:xfrm>
        </p:spPr>
        <p:txBody>
          <a:bodyPr>
            <a:noAutofit/>
          </a:bodyPr>
          <a:lstStyle>
            <a:lvl1pPr marL="0" indent="0">
              <a:buNone/>
              <a:defRPr sz="1000"/>
            </a:lvl1pPr>
          </a:lstStyle>
          <a:p>
            <a:r>
              <a:rPr lang="en-US" i="1" dirty="0"/>
              <a:t>Note.</a:t>
            </a:r>
            <a:r>
              <a:rPr lang="en-US" dirty="0"/>
              <a:t> Placeholder for notes, sources, and permissions (if needed). “</a:t>
            </a:r>
            <a:r>
              <a:rPr lang="en-US" i="1" dirty="0"/>
              <a:t>Note.</a:t>
            </a:r>
            <a:r>
              <a:rPr lang="en-US" dirty="0"/>
              <a:t>” (including a period) is italicized.</a:t>
            </a:r>
          </a:p>
        </p:txBody>
      </p:sp>
      <p:sp>
        <p:nvSpPr>
          <p:cNvPr id="4" name="Slide Number Placeholder 3">
            <a:extLst>
              <a:ext uri="{FF2B5EF4-FFF2-40B4-BE49-F238E27FC236}">
                <a16:creationId xmlns:a16="http://schemas.microsoft.com/office/drawing/2014/main" id="{48E26445-EA84-45F0-9DD0-961B8682A061}"/>
              </a:ext>
            </a:extLst>
          </p:cNvPr>
          <p:cNvSpPr>
            <a:spLocks noGrp="1"/>
          </p:cNvSpPr>
          <p:nvPr>
            <p:ph type="sldNum" sz="quarter" idx="19"/>
          </p:nvPr>
        </p:nvSpPr>
        <p:spPr>
          <a:xfrm>
            <a:off x="457200" y="6363145"/>
            <a:ext cx="2743200" cy="365125"/>
          </a:xfrm>
          <a:prstGeom prst="rect">
            <a:avLst/>
          </a:prstGeom>
        </p:spPr>
        <p:txBody>
          <a:bodyPr/>
          <a:lstStyle/>
          <a:p>
            <a:fld id="{099FCFC3-F25B-8942-B4D0-10B982CA717A}" type="slidenum">
              <a:rPr lang="en-US" smtClean="0"/>
              <a:pPr/>
              <a:t>‹#›</a:t>
            </a:fld>
            <a:endParaRPr lang="en-US" dirty="0"/>
          </a:p>
        </p:txBody>
      </p:sp>
    </p:spTree>
    <p:extLst>
      <p:ext uri="{BB962C8B-B14F-4D97-AF65-F5344CB8AC3E}">
        <p14:creationId xmlns:p14="http://schemas.microsoft.com/office/powerpoint/2010/main" val="16779440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Ordered List 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8724" y="0"/>
            <a:ext cx="11274552" cy="1051560"/>
          </a:xfrm>
        </p:spPr>
        <p:txBody>
          <a:bodyPr/>
          <a:lstStyle/>
          <a:p>
            <a:r>
              <a:rPr lang="en-US" dirty="0"/>
              <a:t>Ordered List Layout</a:t>
            </a:r>
          </a:p>
        </p:txBody>
      </p:sp>
      <p:sp>
        <p:nvSpPr>
          <p:cNvPr id="5" name="Content"/>
          <p:cNvSpPr>
            <a:spLocks noGrp="1"/>
          </p:cNvSpPr>
          <p:nvPr>
            <p:ph sz="quarter" idx="17" hasCustomPrompt="1"/>
          </p:nvPr>
        </p:nvSpPr>
        <p:spPr>
          <a:xfrm>
            <a:off x="457200" y="1307592"/>
            <a:ext cx="11274552" cy="4498848"/>
          </a:xfrm>
        </p:spPr>
        <p:txBody>
          <a:bodyPr>
            <a:normAutofit/>
          </a:bodyPr>
          <a:lstStyle>
            <a:lvl1pPr marL="457200" indent="-457200">
              <a:lnSpc>
                <a:spcPct val="125000"/>
              </a:lnSpc>
              <a:spcBef>
                <a:spcPts val="600"/>
              </a:spcBef>
              <a:buClr>
                <a:schemeClr val="tx2"/>
              </a:buClr>
              <a:buFont typeface="+mj-lt"/>
              <a:buAutoNum type="arabicPeriod"/>
              <a:defRPr sz="2400" baseline="0"/>
            </a:lvl1pPr>
            <a:lvl2pPr marL="914400" indent="-457200">
              <a:lnSpc>
                <a:spcPct val="125000"/>
              </a:lnSpc>
              <a:spcBef>
                <a:spcPts val="600"/>
              </a:spcBef>
              <a:buClr>
                <a:schemeClr val="tx2"/>
              </a:buClr>
              <a:buFont typeface="+mj-lt"/>
              <a:buAutoNum type="alphaLcPeriod"/>
              <a:defRPr sz="2400"/>
            </a:lvl2pPr>
            <a:lvl3pPr marL="1371600" indent="-457200">
              <a:lnSpc>
                <a:spcPct val="125000"/>
              </a:lnSpc>
              <a:spcBef>
                <a:spcPts val="600"/>
              </a:spcBef>
              <a:buClr>
                <a:schemeClr val="tx2"/>
              </a:buClr>
              <a:buFont typeface="+mj-lt"/>
              <a:buAutoNum type="romanLcPeriod"/>
              <a:defRPr sz="2400"/>
            </a:lvl3pPr>
            <a:lvl4pPr marL="1828800" indent="-457200">
              <a:lnSpc>
                <a:spcPct val="125000"/>
              </a:lnSpc>
              <a:spcBef>
                <a:spcPts val="600"/>
              </a:spcBef>
              <a:buClr>
                <a:schemeClr val="tx2"/>
              </a:buClr>
              <a:buSzPct val="100000"/>
              <a:buFont typeface="+mj-lt"/>
              <a:buAutoNum type="arabicParenR"/>
              <a:defRPr sz="2400"/>
            </a:lvl4pPr>
            <a:lvl5pPr marL="2286000" indent="-457200">
              <a:lnSpc>
                <a:spcPct val="125000"/>
              </a:lnSpc>
              <a:spcBef>
                <a:spcPts val="600"/>
              </a:spcBef>
              <a:buClr>
                <a:schemeClr val="tx2"/>
              </a:buClr>
              <a:buFont typeface="+mj-lt"/>
              <a:buAutoNum type="alphaLcParenR"/>
              <a:defRPr sz="2400"/>
            </a:lvl5pPr>
          </a:lstStyle>
          <a:p>
            <a:pPr lvl="0"/>
            <a:r>
              <a:rPr lang="en-US" dirty="0"/>
              <a:t>Arabic numerals</a:t>
            </a:r>
          </a:p>
          <a:p>
            <a:pPr lvl="1"/>
            <a:r>
              <a:rPr lang="en-US" dirty="0"/>
              <a:t>Lowercase letters</a:t>
            </a:r>
          </a:p>
          <a:p>
            <a:pPr lvl="2"/>
            <a:r>
              <a:rPr lang="en-US" dirty="0"/>
              <a:t>Lowercase Roman numerals</a:t>
            </a:r>
          </a:p>
          <a:p>
            <a:pPr lvl="3"/>
            <a:r>
              <a:rPr lang="en-US" dirty="0"/>
              <a:t>Arabic numerals</a:t>
            </a:r>
          </a:p>
          <a:p>
            <a:pPr lvl="4"/>
            <a:r>
              <a:rPr lang="en-US" dirty="0"/>
              <a:t>Lowercase letters</a:t>
            </a:r>
          </a:p>
        </p:txBody>
      </p:sp>
      <p:sp>
        <p:nvSpPr>
          <p:cNvPr id="6" name="Note Placeholder 3">
            <a:extLst>
              <a:ext uri="{FF2B5EF4-FFF2-40B4-BE49-F238E27FC236}">
                <a16:creationId xmlns:a16="http://schemas.microsoft.com/office/drawing/2014/main" id="{6FD3B461-E755-4B5F-91E5-CA559BC8556A}"/>
              </a:ext>
            </a:extLst>
          </p:cNvPr>
          <p:cNvSpPr>
            <a:spLocks noGrp="1"/>
          </p:cNvSpPr>
          <p:nvPr>
            <p:ph type="body" sz="quarter" idx="14" hasCustomPrompt="1"/>
          </p:nvPr>
        </p:nvSpPr>
        <p:spPr>
          <a:xfrm>
            <a:off x="457201" y="5806276"/>
            <a:ext cx="11277600" cy="338328"/>
          </a:xfrm>
        </p:spPr>
        <p:txBody>
          <a:bodyPr>
            <a:noAutofit/>
          </a:bodyPr>
          <a:lstStyle>
            <a:lvl1pPr marL="0" indent="0">
              <a:buNone/>
              <a:defRPr sz="1000"/>
            </a:lvl1pPr>
          </a:lstStyle>
          <a:p>
            <a:r>
              <a:rPr lang="en-US" i="1" dirty="0"/>
              <a:t>Note.</a:t>
            </a:r>
            <a:r>
              <a:rPr lang="en-US" dirty="0"/>
              <a:t> Placeholder for notes, sources, and permissions (if needed). “</a:t>
            </a:r>
            <a:r>
              <a:rPr lang="en-US" i="1" dirty="0"/>
              <a:t>Note.</a:t>
            </a:r>
            <a:r>
              <a:rPr lang="en-US" dirty="0"/>
              <a:t>” (including a period) is italicized.</a:t>
            </a:r>
          </a:p>
        </p:txBody>
      </p:sp>
      <p:sp>
        <p:nvSpPr>
          <p:cNvPr id="8" name="Slide Number Placeholder 7">
            <a:extLst>
              <a:ext uri="{FF2B5EF4-FFF2-40B4-BE49-F238E27FC236}">
                <a16:creationId xmlns:a16="http://schemas.microsoft.com/office/drawing/2014/main" id="{BB34B08C-4C34-4440-BAA7-23ECCC72E53D}"/>
              </a:ext>
            </a:extLst>
          </p:cNvPr>
          <p:cNvSpPr>
            <a:spLocks noGrp="1"/>
          </p:cNvSpPr>
          <p:nvPr>
            <p:ph type="sldNum" sz="quarter" idx="19"/>
          </p:nvPr>
        </p:nvSpPr>
        <p:spPr>
          <a:xfrm>
            <a:off x="457200" y="6363145"/>
            <a:ext cx="2743200" cy="365125"/>
          </a:xfrm>
          <a:prstGeom prst="rect">
            <a:avLst/>
          </a:prstGeom>
        </p:spPr>
        <p:txBody>
          <a:bodyPr/>
          <a:lstStyle/>
          <a:p>
            <a:fld id="{099FCFC3-F25B-8942-B4D0-10B982CA717A}" type="slidenum">
              <a:rPr lang="en-US" smtClean="0"/>
              <a:pPr/>
              <a:t>‹#›</a:t>
            </a:fld>
            <a:endParaRPr lang="en-US" dirty="0"/>
          </a:p>
        </p:txBody>
      </p:sp>
    </p:spTree>
    <p:extLst>
      <p:ext uri="{BB962C8B-B14F-4D97-AF65-F5344CB8AC3E}">
        <p14:creationId xmlns:p14="http://schemas.microsoft.com/office/powerpoint/2010/main" val="32684686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ntent Ordered List 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11338560" cy="996696"/>
          </a:xfrm>
        </p:spPr>
        <p:txBody>
          <a:bodyPr/>
          <a:lstStyle>
            <a:lvl1pPr>
              <a:defRPr/>
            </a:lvl1pPr>
          </a:lstStyle>
          <a:p>
            <a:r>
              <a:rPr lang="en-US" dirty="0"/>
              <a:t>Two Content Ordered List Layout</a:t>
            </a:r>
          </a:p>
        </p:txBody>
      </p:sp>
      <p:sp>
        <p:nvSpPr>
          <p:cNvPr id="14" name="Left Content"/>
          <p:cNvSpPr>
            <a:spLocks noGrp="1"/>
          </p:cNvSpPr>
          <p:nvPr>
            <p:ph sz="quarter" idx="18" hasCustomPrompt="1"/>
          </p:nvPr>
        </p:nvSpPr>
        <p:spPr>
          <a:xfrm>
            <a:off x="457200" y="1307592"/>
            <a:ext cx="5568696" cy="4498848"/>
          </a:xfrm>
        </p:spPr>
        <p:txBody>
          <a:bodyPr>
            <a:normAutofit/>
          </a:bodyPr>
          <a:lstStyle>
            <a:lvl1pPr marL="457200" indent="-457200">
              <a:lnSpc>
                <a:spcPct val="125000"/>
              </a:lnSpc>
              <a:spcBef>
                <a:spcPts val="600"/>
              </a:spcBef>
              <a:buClr>
                <a:schemeClr val="tx1"/>
              </a:buClr>
              <a:buFont typeface="+mj-lt"/>
              <a:buAutoNum type="arabicPeriod"/>
              <a:defRPr sz="2400"/>
            </a:lvl1pPr>
            <a:lvl2pPr marL="914400" indent="-457200">
              <a:lnSpc>
                <a:spcPct val="125000"/>
              </a:lnSpc>
              <a:spcBef>
                <a:spcPts val="600"/>
              </a:spcBef>
              <a:buClr>
                <a:schemeClr val="tx1"/>
              </a:buClr>
              <a:buFont typeface="+mj-lt"/>
              <a:buAutoNum type="alphaLcPeriod"/>
              <a:defRPr sz="2400"/>
            </a:lvl2pPr>
            <a:lvl3pPr marL="1371600" indent="-457200">
              <a:lnSpc>
                <a:spcPct val="125000"/>
              </a:lnSpc>
              <a:spcBef>
                <a:spcPts val="600"/>
              </a:spcBef>
              <a:buClr>
                <a:schemeClr val="tx1"/>
              </a:buClr>
              <a:buFont typeface="+mj-lt"/>
              <a:buAutoNum type="romanLcPeriod"/>
              <a:defRPr sz="2400"/>
            </a:lvl3pPr>
            <a:lvl4pPr marL="1828800" indent="-457200">
              <a:lnSpc>
                <a:spcPct val="125000"/>
              </a:lnSpc>
              <a:spcBef>
                <a:spcPts val="600"/>
              </a:spcBef>
              <a:buClr>
                <a:schemeClr val="tx1"/>
              </a:buClr>
              <a:buSzPct val="100000"/>
              <a:buFont typeface="+mj-lt"/>
              <a:buAutoNum type="arabicParenR"/>
              <a:defRPr sz="2400"/>
            </a:lvl4pPr>
            <a:lvl5pPr marL="2286000" indent="-457200">
              <a:lnSpc>
                <a:spcPct val="125000"/>
              </a:lnSpc>
              <a:spcBef>
                <a:spcPts val="600"/>
              </a:spcBef>
              <a:buClr>
                <a:schemeClr val="tx1"/>
              </a:buClr>
              <a:buFont typeface="+mj-lt"/>
              <a:buAutoNum type="alphaLcParenR"/>
              <a:defRPr sz="2400"/>
            </a:lvl5pPr>
          </a:lstStyle>
          <a:p>
            <a:pPr lvl="0"/>
            <a:r>
              <a:rPr lang="en-US" dirty="0"/>
              <a:t>Click here to add an ordered list, or click on an icon below to add a table, graph, SmartArt object, or picture.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Right Content"/>
          <p:cNvSpPr>
            <a:spLocks noGrp="1"/>
          </p:cNvSpPr>
          <p:nvPr>
            <p:ph sz="quarter" idx="19" hasCustomPrompt="1"/>
          </p:nvPr>
        </p:nvSpPr>
        <p:spPr>
          <a:xfrm>
            <a:off x="6227064" y="1307592"/>
            <a:ext cx="5568696" cy="4498848"/>
          </a:xfrm>
        </p:spPr>
        <p:txBody>
          <a:bodyPr>
            <a:normAutofit/>
          </a:bodyPr>
          <a:lstStyle>
            <a:lvl1pPr marL="457200" indent="-457200">
              <a:lnSpc>
                <a:spcPct val="125000"/>
              </a:lnSpc>
              <a:spcBef>
                <a:spcPts val="600"/>
              </a:spcBef>
              <a:buClr>
                <a:schemeClr val="tx1"/>
              </a:buClr>
              <a:buFont typeface="+mj-lt"/>
              <a:buAutoNum type="arabicPeriod"/>
              <a:defRPr sz="2400"/>
            </a:lvl1pPr>
            <a:lvl2pPr marL="914400" indent="-457200">
              <a:lnSpc>
                <a:spcPct val="125000"/>
              </a:lnSpc>
              <a:spcBef>
                <a:spcPts val="600"/>
              </a:spcBef>
              <a:buClr>
                <a:schemeClr val="tx1"/>
              </a:buClr>
              <a:buFont typeface="+mj-lt"/>
              <a:buAutoNum type="alphaLcPeriod"/>
              <a:defRPr sz="2400"/>
            </a:lvl2pPr>
            <a:lvl3pPr marL="1371600" indent="-457200">
              <a:lnSpc>
                <a:spcPct val="125000"/>
              </a:lnSpc>
              <a:spcBef>
                <a:spcPts val="600"/>
              </a:spcBef>
              <a:buClr>
                <a:schemeClr val="tx1"/>
              </a:buClr>
              <a:buFont typeface="+mj-lt"/>
              <a:buAutoNum type="romanLcPeriod"/>
              <a:defRPr sz="2400"/>
            </a:lvl3pPr>
            <a:lvl4pPr marL="1828800" indent="-457200">
              <a:lnSpc>
                <a:spcPct val="125000"/>
              </a:lnSpc>
              <a:spcBef>
                <a:spcPts val="600"/>
              </a:spcBef>
              <a:buClr>
                <a:schemeClr val="tx1"/>
              </a:buClr>
              <a:buSzPct val="100000"/>
              <a:buFont typeface="+mj-lt"/>
              <a:buAutoNum type="arabicParenR"/>
              <a:defRPr sz="2400"/>
            </a:lvl4pPr>
            <a:lvl5pPr marL="2286000" indent="-457200">
              <a:lnSpc>
                <a:spcPct val="125000"/>
              </a:lnSpc>
              <a:spcBef>
                <a:spcPts val="600"/>
              </a:spcBef>
              <a:buClr>
                <a:schemeClr val="tx1"/>
              </a:buClr>
              <a:buFont typeface="+mj-lt"/>
              <a:buAutoNum type="alphaLcParenR"/>
              <a:defRPr sz="2400"/>
            </a:lvl5pPr>
          </a:lstStyle>
          <a:p>
            <a:pPr lvl="0"/>
            <a:r>
              <a:rPr lang="en-US" dirty="0"/>
              <a:t>Click here to add an ordered list, or click on an icon below to add a table, graph, SmartArt object, or picture.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Note Placeholder 3">
            <a:extLst>
              <a:ext uri="{FF2B5EF4-FFF2-40B4-BE49-F238E27FC236}">
                <a16:creationId xmlns:a16="http://schemas.microsoft.com/office/drawing/2014/main" id="{7B81A216-2AB7-43BC-AAF2-5F5E16A2268B}"/>
              </a:ext>
            </a:extLst>
          </p:cNvPr>
          <p:cNvSpPr>
            <a:spLocks noGrp="1"/>
          </p:cNvSpPr>
          <p:nvPr>
            <p:ph type="body" sz="quarter" idx="14" hasCustomPrompt="1"/>
          </p:nvPr>
        </p:nvSpPr>
        <p:spPr>
          <a:xfrm>
            <a:off x="457201" y="5806276"/>
            <a:ext cx="11277600" cy="338328"/>
          </a:xfrm>
        </p:spPr>
        <p:txBody>
          <a:bodyPr>
            <a:noAutofit/>
          </a:bodyPr>
          <a:lstStyle>
            <a:lvl1pPr marL="0" indent="0">
              <a:buNone/>
              <a:defRPr sz="1000"/>
            </a:lvl1pPr>
          </a:lstStyle>
          <a:p>
            <a:r>
              <a:rPr lang="en-US" i="1" dirty="0"/>
              <a:t>Note.</a:t>
            </a:r>
            <a:r>
              <a:rPr lang="en-US" dirty="0"/>
              <a:t> Placeholder for notes, sources, and permissions (if needed). “</a:t>
            </a:r>
            <a:r>
              <a:rPr lang="en-US" i="1" dirty="0"/>
              <a:t>Note.</a:t>
            </a:r>
            <a:r>
              <a:rPr lang="en-US" dirty="0"/>
              <a:t>” (including a period) is italicized.</a:t>
            </a:r>
          </a:p>
        </p:txBody>
      </p:sp>
      <p:sp>
        <p:nvSpPr>
          <p:cNvPr id="5" name="Slide Number Placeholder 4">
            <a:extLst>
              <a:ext uri="{FF2B5EF4-FFF2-40B4-BE49-F238E27FC236}">
                <a16:creationId xmlns:a16="http://schemas.microsoft.com/office/drawing/2014/main" id="{529A1648-F0FD-41CD-B18C-8AE47789AA19}"/>
              </a:ext>
            </a:extLst>
          </p:cNvPr>
          <p:cNvSpPr>
            <a:spLocks noGrp="1"/>
          </p:cNvSpPr>
          <p:nvPr>
            <p:ph type="sldNum" sz="quarter" idx="21"/>
          </p:nvPr>
        </p:nvSpPr>
        <p:spPr>
          <a:xfrm>
            <a:off x="457200" y="6363145"/>
            <a:ext cx="2743200" cy="365125"/>
          </a:xfrm>
          <a:prstGeom prst="rect">
            <a:avLst/>
          </a:prstGeom>
        </p:spPr>
        <p:txBody>
          <a:bodyPr/>
          <a:lstStyle/>
          <a:p>
            <a:fld id="{099FCFC3-F25B-8942-B4D0-10B982CA717A}" type="slidenum">
              <a:rPr lang="en-US" smtClean="0"/>
              <a:pPr/>
              <a:t>‹#›</a:t>
            </a:fld>
            <a:endParaRPr lang="en-US" dirty="0"/>
          </a:p>
        </p:txBody>
      </p:sp>
    </p:spTree>
    <p:extLst>
      <p:ext uri="{BB962C8B-B14F-4D97-AF65-F5344CB8AC3E}">
        <p14:creationId xmlns:p14="http://schemas.microsoft.com/office/powerpoint/2010/main" val="12880438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emf"/><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oup 7" descr="Logo of American Institutes for Research. Advancing Evidence. Improving Lives.">
            <a:extLst>
              <a:ext uri="{FF2B5EF4-FFF2-40B4-BE49-F238E27FC236}">
                <a16:creationId xmlns:a16="http://schemas.microsoft.com/office/drawing/2014/main" id="{33AB5121-3474-44E3-90B4-B12641E98F79}"/>
              </a:ext>
            </a:extLst>
          </p:cNvPr>
          <p:cNvGrpSpPr/>
          <p:nvPr userDrawn="1"/>
        </p:nvGrpSpPr>
        <p:grpSpPr>
          <a:xfrm>
            <a:off x="0" y="6212682"/>
            <a:ext cx="12192000" cy="645318"/>
            <a:chOff x="0" y="6212682"/>
            <a:chExt cx="12192000" cy="645318"/>
          </a:xfrm>
        </p:grpSpPr>
        <p:pic>
          <p:nvPicPr>
            <p:cNvPr id="9" name="Picture 8">
              <a:extLst>
                <a:ext uri="{FF2B5EF4-FFF2-40B4-BE49-F238E27FC236}">
                  <a16:creationId xmlns:a16="http://schemas.microsoft.com/office/drawing/2014/main" id="{B357EC09-5B8B-4BD2-B76B-AFCB2AF5AC33}"/>
                </a:ext>
              </a:extLst>
            </p:cNvPr>
            <p:cNvPicPr>
              <a:picLocks noChangeAspect="1"/>
            </p:cNvPicPr>
            <p:nvPr userDrawn="1"/>
          </p:nvPicPr>
          <p:blipFill rotWithShape="1">
            <a:blip r:embed="rId21"/>
            <a:srcRect l="47803" t="77144" r="5911" b="20670"/>
            <a:stretch/>
          </p:blipFill>
          <p:spPr>
            <a:xfrm>
              <a:off x="0" y="6212682"/>
              <a:ext cx="12192000" cy="645318"/>
            </a:xfrm>
            <a:prstGeom prst="rect">
              <a:avLst/>
            </a:prstGeom>
          </p:spPr>
        </p:pic>
        <p:pic>
          <p:nvPicPr>
            <p:cNvPr id="10" name="Picture 9">
              <a:extLst>
                <a:ext uri="{FF2B5EF4-FFF2-40B4-BE49-F238E27FC236}">
                  <a16:creationId xmlns:a16="http://schemas.microsoft.com/office/drawing/2014/main" id="{46524A8B-4FB7-4AFA-997C-AAE26285DC2C}"/>
                </a:ext>
              </a:extLst>
            </p:cNvPr>
            <p:cNvPicPr>
              <a:picLocks noChangeAspect="1"/>
            </p:cNvPicPr>
            <p:nvPr userDrawn="1"/>
          </p:nvPicPr>
          <p:blipFill>
            <a:blip r:embed="rId22"/>
            <a:stretch>
              <a:fillRect/>
            </a:stretch>
          </p:blipFill>
          <p:spPr>
            <a:xfrm>
              <a:off x="10535685" y="6381749"/>
              <a:ext cx="1040936" cy="318451"/>
            </a:xfrm>
            <a:prstGeom prst="rect">
              <a:avLst/>
            </a:prstGeom>
          </p:spPr>
        </p:pic>
      </p:grpSp>
      <p:sp>
        <p:nvSpPr>
          <p:cNvPr id="2" name="Title Placeholder 1">
            <a:extLst>
              <a:ext uri="{FF2B5EF4-FFF2-40B4-BE49-F238E27FC236}">
                <a16:creationId xmlns:a16="http://schemas.microsoft.com/office/drawing/2014/main" id="{1886213B-E0CC-A64C-95D0-470B870DD7C3}"/>
              </a:ext>
            </a:extLst>
          </p:cNvPr>
          <p:cNvSpPr>
            <a:spLocks noGrp="1"/>
          </p:cNvSpPr>
          <p:nvPr>
            <p:ph type="title"/>
          </p:nvPr>
        </p:nvSpPr>
        <p:spPr>
          <a:xfrm>
            <a:off x="458724" y="0"/>
            <a:ext cx="11274552" cy="1051560"/>
          </a:xfrm>
          <a:prstGeom prst="rect">
            <a:avLst/>
          </a:prstGeom>
        </p:spPr>
        <p:txBody>
          <a:bodyPr vert="horz" lIns="0" tIns="0" rIns="0" bIns="0" rtlCol="0" anchor="b" anchorCtr="0">
            <a:normAutofit/>
          </a:bodyPr>
          <a:lstStyle/>
          <a:p>
            <a:r>
              <a:rPr lang="en-US"/>
              <a:t>Click to edit Master title style</a:t>
            </a:r>
            <a:endParaRPr lang="en-US" dirty="0"/>
          </a:p>
        </p:txBody>
      </p:sp>
      <p:cxnSp>
        <p:nvCxnSpPr>
          <p:cNvPr id="17" name="Straight Connector 16">
            <a:extLst>
              <a:ext uri="{FF2B5EF4-FFF2-40B4-BE49-F238E27FC236}">
                <a16:creationId xmlns:a16="http://schemas.microsoft.com/office/drawing/2014/main" id="{2D6C4672-AF0F-4581-A1F3-CB94E73DD38E}"/>
              </a:ext>
            </a:extLst>
          </p:cNvPr>
          <p:cNvCxnSpPr/>
          <p:nvPr userDrawn="1"/>
        </p:nvCxnSpPr>
        <p:spPr>
          <a:xfrm>
            <a:off x="463424" y="1193858"/>
            <a:ext cx="1580535" cy="0"/>
          </a:xfrm>
          <a:prstGeom prst="line">
            <a:avLst/>
          </a:prstGeom>
          <a:ln w="57150">
            <a:solidFill>
              <a:srgbClr val="009DD6"/>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1E4C6678-D1D5-284E-9A16-6E03EDFACA48}"/>
              </a:ext>
            </a:extLst>
          </p:cNvPr>
          <p:cNvSpPr>
            <a:spLocks noGrp="1"/>
          </p:cNvSpPr>
          <p:nvPr>
            <p:ph type="body" idx="1"/>
          </p:nvPr>
        </p:nvSpPr>
        <p:spPr>
          <a:xfrm>
            <a:off x="457200" y="1307592"/>
            <a:ext cx="11274552" cy="4498848"/>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a:extLst>
              <a:ext uri="{FF2B5EF4-FFF2-40B4-BE49-F238E27FC236}">
                <a16:creationId xmlns:a16="http://schemas.microsoft.com/office/drawing/2014/main" id="{37FADE61-AF78-481E-9705-DE1C8A2D4A2F}"/>
              </a:ext>
            </a:extLst>
          </p:cNvPr>
          <p:cNvSpPr>
            <a:spLocks noGrp="1"/>
          </p:cNvSpPr>
          <p:nvPr>
            <p:ph type="sldNum" sz="quarter" idx="4"/>
          </p:nvPr>
        </p:nvSpPr>
        <p:spPr>
          <a:xfrm>
            <a:off x="457200" y="6363145"/>
            <a:ext cx="2743200" cy="365125"/>
          </a:xfrm>
          <a:prstGeom prst="rect">
            <a:avLst/>
          </a:prstGeom>
        </p:spPr>
        <p:txBody>
          <a:bodyPr vert="horz" lIns="0" tIns="45720" rIns="91440" bIns="45720" rtlCol="0" anchor="ctr"/>
          <a:lstStyle>
            <a:lvl1pPr algn="l">
              <a:defRPr sz="1000">
                <a:solidFill>
                  <a:schemeClr val="bg2"/>
                </a:solidFill>
              </a:defRPr>
            </a:lvl1pPr>
          </a:lstStyle>
          <a:p>
            <a:fld id="{7E1341B0-7904-4148-9082-6535FE1E4D20}" type="slidenum">
              <a:rPr lang="en-US" smtClean="0"/>
              <a:pPr/>
              <a:t>‹#›</a:t>
            </a:fld>
            <a:endParaRPr lang="en-US" dirty="0"/>
          </a:p>
        </p:txBody>
      </p:sp>
      <p:sp>
        <p:nvSpPr>
          <p:cNvPr id="4" name="AIR.org">
            <a:extLst>
              <a:ext uri="{FF2B5EF4-FFF2-40B4-BE49-F238E27FC236}">
                <a16:creationId xmlns:a16="http://schemas.microsoft.com/office/drawing/2014/main" id="{514600ED-737F-4132-8905-51F0AF66D67C}"/>
              </a:ext>
            </a:extLst>
          </p:cNvPr>
          <p:cNvSpPr txBox="1"/>
          <p:nvPr userDrawn="1"/>
        </p:nvSpPr>
        <p:spPr>
          <a:xfrm>
            <a:off x="787400" y="6330823"/>
            <a:ext cx="2413000" cy="429768"/>
          </a:xfrm>
          <a:prstGeom prst="rect">
            <a:avLst/>
          </a:prstGeom>
        </p:spPr>
        <p:txBody>
          <a:bodyPr vert="horz" lIns="0" tIns="45720" rIns="91440" bIns="45720" rtlCol="0" anchor="ctr"/>
          <a:lstStyle>
            <a:defPPr>
              <a:defRPr lang="en-US"/>
            </a:defPPr>
            <a:lvl1pPr>
              <a:defRPr sz="1000" spc="300">
                <a:solidFill>
                  <a:schemeClr val="bg1"/>
                </a:solidFill>
                <a:ea typeface="Calibri"/>
                <a:cs typeface="Calibri"/>
              </a:defRPr>
            </a:lvl1pPr>
          </a:lstStyle>
          <a:p>
            <a:pPr lvl="0"/>
            <a:r>
              <a:rPr lang="en-US" dirty="0">
                <a:solidFill>
                  <a:schemeClr val="bg2"/>
                </a:solidFill>
              </a:rPr>
              <a:t>| AIR.ORG</a:t>
            </a:r>
          </a:p>
        </p:txBody>
      </p:sp>
    </p:spTree>
    <p:extLst>
      <p:ext uri="{BB962C8B-B14F-4D97-AF65-F5344CB8AC3E}">
        <p14:creationId xmlns:p14="http://schemas.microsoft.com/office/powerpoint/2010/main" val="1085738895"/>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 id="2147483676" r:id="rId14"/>
    <p:sldLayoutId id="2147483677" r:id="rId15"/>
    <p:sldLayoutId id="2147483678" r:id="rId16"/>
    <p:sldLayoutId id="2147483679" r:id="rId17"/>
    <p:sldLayoutId id="2147483680" r:id="rId18"/>
    <p:sldLayoutId id="2147483681" r:id="rId19"/>
  </p:sldLayoutIdLst>
  <p:hf hdr="0" ftr="0" dt="0"/>
  <p:txStyles>
    <p:titleStyle>
      <a:lvl1pPr algn="l" defTabSz="914400" rtl="0" eaLnBrk="1" latinLnBrk="0" hangingPunct="1">
        <a:lnSpc>
          <a:spcPct val="90000"/>
        </a:lnSpc>
        <a:spcBef>
          <a:spcPct val="0"/>
        </a:spcBef>
        <a:buNone/>
        <a:defRPr sz="3600" b="1" kern="1200">
          <a:solidFill>
            <a:schemeClr val="accent1"/>
          </a:solidFill>
          <a:latin typeface="+mj-lt"/>
          <a:ea typeface="+mj-ea"/>
          <a:cs typeface="Arial" panose="020B0604020202020204" pitchFamily="34" charset="0"/>
        </a:defRPr>
      </a:lvl1pPr>
    </p:titleStyle>
    <p:bodyStyle>
      <a:lvl1pPr marL="320040" indent="-320040" algn="l" defTabSz="914400" rtl="0" eaLnBrk="1" latinLnBrk="0" hangingPunct="1">
        <a:lnSpc>
          <a:spcPct val="125000"/>
        </a:lnSpc>
        <a:spcBef>
          <a:spcPts val="1000"/>
        </a:spcBef>
        <a:buFont typeface="Arial" panose="020B0604020202020204" pitchFamily="34" charset="0"/>
        <a:buChar char="•"/>
        <a:defRPr sz="2400" kern="1200">
          <a:solidFill>
            <a:schemeClr val="tx1"/>
          </a:solidFill>
          <a:latin typeface="+mn-lt"/>
          <a:ea typeface="+mn-ea"/>
          <a:cs typeface="Arial" panose="020B0604020202020204" pitchFamily="34" charset="0"/>
        </a:defRPr>
      </a:lvl1pPr>
      <a:lvl2pPr marL="640080" indent="-320040" algn="l" defTabSz="914400" rtl="0" eaLnBrk="1" latinLnBrk="0" hangingPunct="1">
        <a:lnSpc>
          <a:spcPct val="125000"/>
        </a:lnSpc>
        <a:spcBef>
          <a:spcPts val="600"/>
        </a:spcBef>
        <a:buFont typeface="Calibri" panose="020F0502020204030204" pitchFamily="34" charset="0"/>
        <a:buChar char="–"/>
        <a:defRPr sz="2400" kern="1200">
          <a:solidFill>
            <a:schemeClr val="tx1"/>
          </a:solidFill>
          <a:latin typeface="+mn-lt"/>
          <a:ea typeface="+mn-ea"/>
          <a:cs typeface="Arial" panose="020B0604020202020204" pitchFamily="34" charset="0"/>
        </a:defRPr>
      </a:lvl2pPr>
      <a:lvl3pPr marL="960120" indent="-320040" algn="l" defTabSz="914400" rtl="0" eaLnBrk="1" latinLnBrk="0" hangingPunct="1">
        <a:lnSpc>
          <a:spcPct val="125000"/>
        </a:lnSpc>
        <a:spcBef>
          <a:spcPts val="600"/>
        </a:spcBef>
        <a:buFont typeface="Calibri" panose="020F0502020204030204" pitchFamily="34" charset="0"/>
        <a:buChar char="»"/>
        <a:defRPr sz="2400" kern="1200">
          <a:solidFill>
            <a:schemeClr val="tx1"/>
          </a:solidFill>
          <a:latin typeface="+mn-lt"/>
          <a:ea typeface="+mn-ea"/>
          <a:cs typeface="Arial" panose="020B0604020202020204" pitchFamily="34" charset="0"/>
        </a:defRPr>
      </a:lvl3pPr>
      <a:lvl4pPr marL="1280160" indent="-320040" algn="l" defTabSz="914400" rtl="0" eaLnBrk="1" latinLnBrk="0" hangingPunct="1">
        <a:lnSpc>
          <a:spcPct val="125000"/>
        </a:lnSpc>
        <a:spcBef>
          <a:spcPts val="600"/>
        </a:spcBef>
        <a:buSzPct val="100000"/>
        <a:buFont typeface="Calibri" panose="020F0502020204030204" pitchFamily="34" charset="0"/>
        <a:buChar char="◦"/>
        <a:defRPr sz="2400" kern="1200">
          <a:solidFill>
            <a:schemeClr val="tx1"/>
          </a:solidFill>
          <a:latin typeface="+mn-lt"/>
          <a:ea typeface="+mn-ea"/>
          <a:cs typeface="Arial" panose="020B0604020202020204" pitchFamily="34" charset="0"/>
        </a:defRPr>
      </a:lvl4pPr>
      <a:lvl5pPr marL="1600200" indent="-320040" algn="l" defTabSz="914400" rtl="0" eaLnBrk="1" latinLnBrk="0" hangingPunct="1">
        <a:lnSpc>
          <a:spcPct val="125000"/>
        </a:lnSpc>
        <a:spcBef>
          <a:spcPts val="600"/>
        </a:spcBef>
        <a:buFont typeface="Arial" panose="020B0604020202020204" pitchFamily="34" charset="0"/>
        <a:buChar char="•"/>
        <a:defRPr sz="2400" kern="1200">
          <a:solidFill>
            <a:schemeClr val="tx1"/>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hyperlink" Target="https://www2.ed.gov/datastory/stem/algebra/index.html" TargetMode="External"/></Relationships>
</file>

<file path=ppt/slides/_rels/slide11.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hyperlink" Target="https://nces.ed.gov/timss/results19/index.asp" TargetMode="External"/><Relationship Id="rId7" Type="http://schemas.openxmlformats.org/officeDocument/2006/relationships/image" Target="../media/image33.png"/><Relationship Id="rId2" Type="http://schemas.openxmlformats.org/officeDocument/2006/relationships/notesSlide" Target="../notesSlides/notesSlide10.xml"/><Relationship Id="rId1" Type="http://schemas.openxmlformats.org/officeDocument/2006/relationships/slideLayout" Target="../slideLayouts/slideLayout5.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5.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1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5.xml"/><Relationship Id="rId5" Type="http://schemas.openxmlformats.org/officeDocument/2006/relationships/image" Target="../media/image38.png"/><Relationship Id="rId4" Type="http://schemas.openxmlformats.org/officeDocument/2006/relationships/image" Target="../media/image37.png"/></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hyperlink" Target="https://www.nytimes.com/interactive/2018/08/30/climate/how-much-hotter-is-your-hometown.html" TargetMode="External"/><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hyperlink" Target="https://projects.jsonline.com/news/2018/10/5/high-student-turnover-in-milwaukee-stalls-achievement-despite-reforms.html" TargetMode="External"/><Relationship Id="rId7"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hyperlink" Target="https://fivethirtyeight.com/features/americans-didnt-wait-for-their-governors-to-tell-them-to-stay-home-because-of-covid-19/" TargetMode="External"/><Relationship Id="rId2" Type="http://schemas.openxmlformats.org/officeDocument/2006/relationships/notesSlide" Target="../notesSlides/notesSlide6.xml"/><Relationship Id="rId1" Type="http://schemas.openxmlformats.org/officeDocument/2006/relationships/slideLayout" Target="../slideLayouts/slideLayout5.xml"/><Relationship Id="rId5" Type="http://schemas.openxmlformats.org/officeDocument/2006/relationships/image" Target="../media/image18.pn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openxmlformats.org/officeDocument/2006/relationships/hyperlink" Target="https://pudding.cool/2018/08/pockets/" TargetMode="External"/><Relationship Id="rId5" Type="http://schemas.openxmlformats.org/officeDocument/2006/relationships/image" Target="../media/image21.png"/><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hyperlink" Target="https://www2.ed.gov/datastory/cte/index.html"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457200" y="882407"/>
            <a:ext cx="8991600" cy="2002977"/>
          </a:xfrm>
        </p:spPr>
        <p:txBody>
          <a:bodyPr>
            <a:noAutofit/>
          </a:bodyPr>
          <a:lstStyle/>
          <a:p>
            <a:r>
              <a:rPr lang="en-US" sz="5400" dirty="0"/>
              <a:t>DEVELOPING DATA STORIES</a:t>
            </a:r>
          </a:p>
        </p:txBody>
      </p:sp>
      <p:sp>
        <p:nvSpPr>
          <p:cNvPr id="10" name="Text Placeholder 9"/>
          <p:cNvSpPr>
            <a:spLocks noGrp="1"/>
          </p:cNvSpPr>
          <p:nvPr>
            <p:ph type="body" sz="quarter" idx="12"/>
          </p:nvPr>
        </p:nvSpPr>
        <p:spPr/>
        <p:txBody>
          <a:bodyPr>
            <a:normAutofit/>
          </a:bodyPr>
          <a:lstStyle/>
          <a:p>
            <a:r>
              <a:rPr lang="en-US" dirty="0"/>
              <a:t>Data Story Process | July 2021</a:t>
            </a:r>
          </a:p>
        </p:txBody>
      </p:sp>
    </p:spTree>
    <p:extLst>
      <p:ext uri="{BB962C8B-B14F-4D97-AF65-F5344CB8AC3E}">
        <p14:creationId xmlns:p14="http://schemas.microsoft.com/office/powerpoint/2010/main" val="32743987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1F16ED0-BDAA-4CCF-8914-3D0614B58BF3}"/>
              </a:ext>
            </a:extLst>
          </p:cNvPr>
          <p:cNvPicPr>
            <a:picLocks noChangeAspect="1"/>
          </p:cNvPicPr>
          <p:nvPr/>
        </p:nvPicPr>
        <p:blipFill>
          <a:blip r:embed="rId3"/>
          <a:stretch>
            <a:fillRect/>
          </a:stretch>
        </p:blipFill>
        <p:spPr>
          <a:xfrm>
            <a:off x="328572" y="1402580"/>
            <a:ext cx="5730689" cy="3722034"/>
          </a:xfrm>
          <a:prstGeom prst="rect">
            <a:avLst/>
          </a:prstGeom>
          <a:ln>
            <a:solidFill>
              <a:schemeClr val="tx1"/>
            </a:solidFill>
          </a:ln>
        </p:spPr>
      </p:pic>
      <p:sp>
        <p:nvSpPr>
          <p:cNvPr id="7" name="Rectangle 6">
            <a:extLst>
              <a:ext uri="{FF2B5EF4-FFF2-40B4-BE49-F238E27FC236}">
                <a16:creationId xmlns:a16="http://schemas.microsoft.com/office/drawing/2014/main" id="{79B82B1A-09F2-40C4-95DA-E70D41DA54C0}"/>
              </a:ext>
            </a:extLst>
          </p:cNvPr>
          <p:cNvSpPr/>
          <p:nvPr/>
        </p:nvSpPr>
        <p:spPr>
          <a:xfrm>
            <a:off x="328572" y="5224588"/>
            <a:ext cx="5598712" cy="369332"/>
          </a:xfrm>
          <a:prstGeom prst="rect">
            <a:avLst/>
          </a:prstGeom>
        </p:spPr>
        <p:txBody>
          <a:bodyPr wrap="none">
            <a:spAutoFit/>
          </a:bodyPr>
          <a:lstStyle/>
          <a:p>
            <a:r>
              <a:rPr lang="en-US" dirty="0">
                <a:hlinkClick r:id="rId4"/>
              </a:rPr>
              <a:t>https://www2.ed.gov/datastory/stem/algebra/index.html</a:t>
            </a:r>
            <a:endParaRPr lang="en-US" dirty="0"/>
          </a:p>
        </p:txBody>
      </p:sp>
      <p:pic>
        <p:nvPicPr>
          <p:cNvPr id="8" name="Picture 7">
            <a:extLst>
              <a:ext uri="{FF2B5EF4-FFF2-40B4-BE49-F238E27FC236}">
                <a16:creationId xmlns:a16="http://schemas.microsoft.com/office/drawing/2014/main" id="{8EA25158-F8D2-4C12-BCBC-EEC499CBDCF8}"/>
              </a:ext>
            </a:extLst>
          </p:cNvPr>
          <p:cNvPicPr>
            <a:picLocks noChangeAspect="1"/>
          </p:cNvPicPr>
          <p:nvPr/>
        </p:nvPicPr>
        <p:blipFill>
          <a:blip r:embed="rId5"/>
          <a:stretch>
            <a:fillRect/>
          </a:stretch>
        </p:blipFill>
        <p:spPr>
          <a:xfrm>
            <a:off x="9291484" y="1307613"/>
            <a:ext cx="2607127" cy="1874481"/>
          </a:xfrm>
          <a:prstGeom prst="rect">
            <a:avLst/>
          </a:prstGeom>
        </p:spPr>
      </p:pic>
      <p:pic>
        <p:nvPicPr>
          <p:cNvPr id="9" name="Picture 8">
            <a:extLst>
              <a:ext uri="{FF2B5EF4-FFF2-40B4-BE49-F238E27FC236}">
                <a16:creationId xmlns:a16="http://schemas.microsoft.com/office/drawing/2014/main" id="{D44F0ABF-C726-4942-BD06-C600F3384466}"/>
              </a:ext>
            </a:extLst>
          </p:cNvPr>
          <p:cNvPicPr>
            <a:picLocks noChangeAspect="1"/>
          </p:cNvPicPr>
          <p:nvPr/>
        </p:nvPicPr>
        <p:blipFill>
          <a:blip r:embed="rId6"/>
          <a:stretch>
            <a:fillRect/>
          </a:stretch>
        </p:blipFill>
        <p:spPr>
          <a:xfrm>
            <a:off x="7011372" y="3495634"/>
            <a:ext cx="4980216" cy="2220907"/>
          </a:xfrm>
          <a:prstGeom prst="rect">
            <a:avLst/>
          </a:prstGeom>
        </p:spPr>
      </p:pic>
      <p:pic>
        <p:nvPicPr>
          <p:cNvPr id="10" name="Picture 9">
            <a:extLst>
              <a:ext uri="{FF2B5EF4-FFF2-40B4-BE49-F238E27FC236}">
                <a16:creationId xmlns:a16="http://schemas.microsoft.com/office/drawing/2014/main" id="{FB336983-C683-4FCB-9854-77DBBBB843D4}"/>
              </a:ext>
            </a:extLst>
          </p:cNvPr>
          <p:cNvPicPr>
            <a:picLocks noChangeAspect="1"/>
          </p:cNvPicPr>
          <p:nvPr/>
        </p:nvPicPr>
        <p:blipFill>
          <a:blip r:embed="rId7"/>
          <a:stretch>
            <a:fillRect/>
          </a:stretch>
        </p:blipFill>
        <p:spPr>
          <a:xfrm>
            <a:off x="6323862" y="1517043"/>
            <a:ext cx="2857528" cy="1450031"/>
          </a:xfrm>
          <a:prstGeom prst="rect">
            <a:avLst/>
          </a:prstGeom>
        </p:spPr>
      </p:pic>
      <p:sp>
        <p:nvSpPr>
          <p:cNvPr id="2" name="Title 1">
            <a:extLst>
              <a:ext uri="{FF2B5EF4-FFF2-40B4-BE49-F238E27FC236}">
                <a16:creationId xmlns:a16="http://schemas.microsoft.com/office/drawing/2014/main" id="{4937B939-8173-475A-940B-40DAECB7934A}"/>
              </a:ext>
            </a:extLst>
          </p:cNvPr>
          <p:cNvSpPr>
            <a:spLocks noGrp="1"/>
          </p:cNvSpPr>
          <p:nvPr>
            <p:ph type="title"/>
          </p:nvPr>
        </p:nvSpPr>
        <p:spPr>
          <a:xfrm>
            <a:off x="458724" y="0"/>
            <a:ext cx="11532864" cy="988483"/>
          </a:xfrm>
        </p:spPr>
        <p:txBody>
          <a:bodyPr/>
          <a:lstStyle/>
          <a:p>
            <a:r>
              <a:rPr lang="en-US" dirty="0"/>
              <a:t>“A Leak in the STEM Pipeline” (Production Support from AIR)</a:t>
            </a:r>
          </a:p>
        </p:txBody>
      </p:sp>
    </p:spTree>
    <p:extLst>
      <p:ext uri="{BB962C8B-B14F-4D97-AF65-F5344CB8AC3E}">
        <p14:creationId xmlns:p14="http://schemas.microsoft.com/office/powerpoint/2010/main" val="41787114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9B82B1A-09F2-40C4-95DA-E70D41DA54C0}"/>
              </a:ext>
            </a:extLst>
          </p:cNvPr>
          <p:cNvSpPr/>
          <p:nvPr/>
        </p:nvSpPr>
        <p:spPr>
          <a:xfrm>
            <a:off x="597212" y="5069305"/>
            <a:ext cx="4499565" cy="369332"/>
          </a:xfrm>
          <a:prstGeom prst="rect">
            <a:avLst/>
          </a:prstGeom>
        </p:spPr>
        <p:txBody>
          <a:bodyPr wrap="none">
            <a:spAutoFit/>
          </a:bodyPr>
          <a:lstStyle/>
          <a:p>
            <a:r>
              <a:rPr lang="en-US" dirty="0">
                <a:hlinkClick r:id="rId3"/>
              </a:rPr>
              <a:t>https://nces.ed.gov/timss/results19/index.asp</a:t>
            </a:r>
            <a:endParaRPr lang="en-US" dirty="0"/>
          </a:p>
        </p:txBody>
      </p:sp>
      <p:pic>
        <p:nvPicPr>
          <p:cNvPr id="11" name="Picture 10">
            <a:extLst>
              <a:ext uri="{FF2B5EF4-FFF2-40B4-BE49-F238E27FC236}">
                <a16:creationId xmlns:a16="http://schemas.microsoft.com/office/drawing/2014/main" id="{72B6054A-E6BD-4F46-8202-38D7895B25F4}"/>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57201" y="1419199"/>
            <a:ext cx="5067597" cy="3318069"/>
          </a:xfrm>
          <a:prstGeom prst="rect">
            <a:avLst/>
          </a:prstGeom>
          <a:ln>
            <a:solidFill>
              <a:schemeClr val="tx1"/>
            </a:solidFill>
          </a:ln>
        </p:spPr>
      </p:pic>
      <p:pic>
        <p:nvPicPr>
          <p:cNvPr id="3" name="Picture 2">
            <a:extLst>
              <a:ext uri="{FF2B5EF4-FFF2-40B4-BE49-F238E27FC236}">
                <a16:creationId xmlns:a16="http://schemas.microsoft.com/office/drawing/2014/main" id="{1A91DCCA-1C4D-4820-9CA5-C4D21D5891FE}"/>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5882842" y="1185621"/>
            <a:ext cx="2978895" cy="2537354"/>
          </a:xfrm>
          <a:prstGeom prst="rect">
            <a:avLst/>
          </a:prstGeom>
        </p:spPr>
      </p:pic>
      <p:pic>
        <p:nvPicPr>
          <p:cNvPr id="5" name="Picture 4">
            <a:extLst>
              <a:ext uri="{FF2B5EF4-FFF2-40B4-BE49-F238E27FC236}">
                <a16:creationId xmlns:a16="http://schemas.microsoft.com/office/drawing/2014/main" id="{45F9FE30-FBF4-495B-A91E-21F6202E0498}"/>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9093922" y="1743754"/>
            <a:ext cx="2639354" cy="1707548"/>
          </a:xfrm>
          <a:prstGeom prst="rect">
            <a:avLst/>
          </a:prstGeom>
        </p:spPr>
      </p:pic>
      <p:pic>
        <p:nvPicPr>
          <p:cNvPr id="12" name="Picture 11">
            <a:extLst>
              <a:ext uri="{FF2B5EF4-FFF2-40B4-BE49-F238E27FC236}">
                <a16:creationId xmlns:a16="http://schemas.microsoft.com/office/drawing/2014/main" id="{B5AEDFCE-4A51-4705-9E65-B44A504A8069}"/>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9094840" y="3950676"/>
            <a:ext cx="2713440" cy="1707549"/>
          </a:xfrm>
          <a:prstGeom prst="rect">
            <a:avLst/>
          </a:prstGeom>
        </p:spPr>
      </p:pic>
      <p:pic>
        <p:nvPicPr>
          <p:cNvPr id="13" name="Picture 12">
            <a:extLst>
              <a:ext uri="{FF2B5EF4-FFF2-40B4-BE49-F238E27FC236}">
                <a16:creationId xmlns:a16="http://schemas.microsoft.com/office/drawing/2014/main" id="{5EE67331-6FBC-4934-9CE9-C1D414C2E481}"/>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6096000" y="4049138"/>
            <a:ext cx="2724500" cy="1556857"/>
          </a:xfrm>
          <a:prstGeom prst="rect">
            <a:avLst/>
          </a:prstGeom>
        </p:spPr>
      </p:pic>
      <p:sp>
        <p:nvSpPr>
          <p:cNvPr id="14" name="Title 1">
            <a:extLst>
              <a:ext uri="{FF2B5EF4-FFF2-40B4-BE49-F238E27FC236}">
                <a16:creationId xmlns:a16="http://schemas.microsoft.com/office/drawing/2014/main" id="{080C9ECD-524A-406C-B0DD-0F821C1DDBCB}"/>
              </a:ext>
            </a:extLst>
          </p:cNvPr>
          <p:cNvSpPr>
            <a:spLocks noGrp="1"/>
          </p:cNvSpPr>
          <p:nvPr>
            <p:ph type="title"/>
          </p:nvPr>
        </p:nvSpPr>
        <p:spPr>
          <a:xfrm>
            <a:off x="458724" y="0"/>
            <a:ext cx="11274552" cy="1051560"/>
          </a:xfrm>
        </p:spPr>
        <p:txBody>
          <a:bodyPr/>
          <a:lstStyle/>
          <a:p>
            <a:r>
              <a:rPr lang="en-US" dirty="0"/>
              <a:t>TIMSS 2019 Results (Production Support from AIR)</a:t>
            </a:r>
          </a:p>
        </p:txBody>
      </p:sp>
    </p:spTree>
    <p:extLst>
      <p:ext uri="{BB962C8B-B14F-4D97-AF65-F5344CB8AC3E}">
        <p14:creationId xmlns:p14="http://schemas.microsoft.com/office/powerpoint/2010/main" val="11022989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8331F8F1-8EB6-4218-B435-B2281E6629BF}"/>
              </a:ext>
            </a:extLst>
          </p:cNvPr>
          <p:cNvSpPr>
            <a:spLocks noGrp="1"/>
          </p:cNvSpPr>
          <p:nvPr>
            <p:ph type="title"/>
          </p:nvPr>
        </p:nvSpPr>
        <p:spPr/>
        <p:txBody>
          <a:bodyPr/>
          <a:lstStyle/>
          <a:p>
            <a:r>
              <a:rPr lang="en-US" dirty="0"/>
              <a:t>Activity One: What Makes an Effective Data Story?</a:t>
            </a:r>
          </a:p>
        </p:txBody>
      </p:sp>
      <p:sp>
        <p:nvSpPr>
          <p:cNvPr id="13" name="Content Placeholder 12">
            <a:extLst>
              <a:ext uri="{FF2B5EF4-FFF2-40B4-BE49-F238E27FC236}">
                <a16:creationId xmlns:a16="http://schemas.microsoft.com/office/drawing/2014/main" id="{CD10777E-65D5-42C4-9332-690D6BE7BC38}"/>
              </a:ext>
            </a:extLst>
          </p:cNvPr>
          <p:cNvSpPr>
            <a:spLocks noGrp="1"/>
          </p:cNvSpPr>
          <p:nvPr>
            <p:ph idx="1"/>
          </p:nvPr>
        </p:nvSpPr>
        <p:spPr>
          <a:xfrm>
            <a:off x="457200" y="1457326"/>
            <a:ext cx="11274552" cy="4557219"/>
          </a:xfrm>
        </p:spPr>
        <p:txBody>
          <a:bodyPr>
            <a:normAutofit/>
          </a:bodyPr>
          <a:lstStyle/>
          <a:p>
            <a:pPr marL="0" indent="0">
              <a:buNone/>
            </a:pPr>
            <a:r>
              <a:rPr lang="en-US" dirty="0"/>
              <a:t>Find a data story of interest (either now or from the pre-session activity) and consider what features or approaches make it an effective data story.</a:t>
            </a:r>
          </a:p>
          <a:p>
            <a:pPr marL="0" indent="0">
              <a:buNone/>
            </a:pPr>
            <a:endParaRPr lang="en-US" dirty="0"/>
          </a:p>
          <a:p>
            <a:pPr marL="0" indent="0">
              <a:buNone/>
            </a:pPr>
            <a:r>
              <a:rPr lang="en-US" dirty="0"/>
              <a:t>Discuss with your group and be prepared to share with everyone!</a:t>
            </a:r>
          </a:p>
        </p:txBody>
      </p:sp>
      <p:sp>
        <p:nvSpPr>
          <p:cNvPr id="5" name="Slide Number Placeholder 4">
            <a:extLst>
              <a:ext uri="{FF2B5EF4-FFF2-40B4-BE49-F238E27FC236}">
                <a16:creationId xmlns:a16="http://schemas.microsoft.com/office/drawing/2014/main" id="{4307F372-3FBE-4A22-8659-086CC0D7DA5E}"/>
              </a:ext>
            </a:extLst>
          </p:cNvPr>
          <p:cNvSpPr>
            <a:spLocks noGrp="1"/>
          </p:cNvSpPr>
          <p:nvPr>
            <p:ph type="sldNum" sz="quarter" idx="12"/>
          </p:nvPr>
        </p:nvSpPr>
        <p:spPr/>
        <p:txBody>
          <a:bodyPr/>
          <a:lstStyle/>
          <a:p>
            <a:fld id="{99A20822-4A49-4D36-86E3-300BA48D3F00}" type="slidenum">
              <a:rPr lang="en-US" smtClean="0"/>
              <a:t>12</a:t>
            </a:fld>
            <a:endParaRPr lang="en-US" dirty="0"/>
          </a:p>
        </p:txBody>
      </p:sp>
    </p:spTree>
    <p:extLst>
      <p:ext uri="{BB962C8B-B14F-4D97-AF65-F5344CB8AC3E}">
        <p14:creationId xmlns:p14="http://schemas.microsoft.com/office/powerpoint/2010/main" val="19535558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Data Story Process</a:t>
            </a:r>
          </a:p>
        </p:txBody>
      </p:sp>
      <p:sp>
        <p:nvSpPr>
          <p:cNvPr id="3" name="Subtitle 2">
            <a:extLst>
              <a:ext uri="{FF2B5EF4-FFF2-40B4-BE49-F238E27FC236}">
                <a16:creationId xmlns:a16="http://schemas.microsoft.com/office/drawing/2014/main" id="{432AC29E-B3C9-4706-AF7F-5EE875B322C2}"/>
              </a:ext>
            </a:extLst>
          </p:cNvPr>
          <p:cNvSpPr>
            <a:spLocks noGrp="1"/>
          </p:cNvSpPr>
          <p:nvPr>
            <p:ph type="subTitle" idx="1"/>
          </p:nvPr>
        </p:nvSpPr>
        <p:spPr/>
        <p:txBody>
          <a:bodyPr/>
          <a:lstStyle/>
          <a:p>
            <a:endParaRPr lang="en-US"/>
          </a:p>
        </p:txBody>
      </p:sp>
      <p:sp>
        <p:nvSpPr>
          <p:cNvPr id="4" name="Slide Number Placeholder 3"/>
          <p:cNvSpPr>
            <a:spLocks noGrp="1"/>
          </p:cNvSpPr>
          <p:nvPr>
            <p:ph type="sldNum" sz="quarter" idx="11"/>
          </p:nvPr>
        </p:nvSpPr>
        <p:spPr/>
        <p:txBody>
          <a:bodyPr/>
          <a:lstStyle/>
          <a:p>
            <a:fld id="{BABF4E83-61DB-418F-A99F-17BC9BB58EF6}" type="slidenum">
              <a:rPr lang="en-US" smtClean="0"/>
              <a:pPr/>
              <a:t>13</a:t>
            </a:fld>
            <a:endParaRPr lang="en-US"/>
          </a:p>
        </p:txBody>
      </p:sp>
    </p:spTree>
    <p:extLst>
      <p:ext uri="{BB962C8B-B14F-4D97-AF65-F5344CB8AC3E}">
        <p14:creationId xmlns:p14="http://schemas.microsoft.com/office/powerpoint/2010/main" val="34136315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C908BD52-BBAF-4A58-8B06-54D52D743ECE}"/>
              </a:ext>
            </a:extLst>
          </p:cNvPr>
          <p:cNvSpPr/>
          <p:nvPr/>
        </p:nvSpPr>
        <p:spPr>
          <a:xfrm>
            <a:off x="383720" y="1029314"/>
            <a:ext cx="2873829" cy="2490634"/>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				</a:t>
            </a:r>
          </a:p>
        </p:txBody>
      </p:sp>
      <p:sp>
        <p:nvSpPr>
          <p:cNvPr id="12" name="Arrow: Circular 11">
            <a:extLst>
              <a:ext uri="{FF2B5EF4-FFF2-40B4-BE49-F238E27FC236}">
                <a16:creationId xmlns:a16="http://schemas.microsoft.com/office/drawing/2014/main" id="{6D19C0A0-E8F9-497E-8966-081573B5D6EA}"/>
              </a:ext>
            </a:extLst>
          </p:cNvPr>
          <p:cNvSpPr/>
          <p:nvPr/>
        </p:nvSpPr>
        <p:spPr>
          <a:xfrm rot="4544447">
            <a:off x="6955599" y="2988350"/>
            <a:ext cx="1205763" cy="1086898"/>
          </a:xfrm>
          <a:prstGeom prst="circularArrow">
            <a:avLst>
              <a:gd name="adj1" fmla="val 12500"/>
              <a:gd name="adj2" fmla="val 1142319"/>
              <a:gd name="adj3" fmla="val 20457681"/>
              <a:gd name="adj4" fmla="val 12581083"/>
              <a:gd name="adj5" fmla="val 12500"/>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tx1"/>
              </a:solidFill>
            </a:endParaRPr>
          </a:p>
        </p:txBody>
      </p:sp>
      <p:sp>
        <p:nvSpPr>
          <p:cNvPr id="13" name="Arrow: Circular 12">
            <a:extLst>
              <a:ext uri="{FF2B5EF4-FFF2-40B4-BE49-F238E27FC236}">
                <a16:creationId xmlns:a16="http://schemas.microsoft.com/office/drawing/2014/main" id="{263EDF97-E921-4FA3-BAC8-EE2E69AF6E9D}"/>
              </a:ext>
            </a:extLst>
          </p:cNvPr>
          <p:cNvSpPr/>
          <p:nvPr/>
        </p:nvSpPr>
        <p:spPr>
          <a:xfrm rot="15389751">
            <a:off x="4086404" y="2963672"/>
            <a:ext cx="1205763" cy="1086898"/>
          </a:xfrm>
          <a:prstGeom prst="circularArrow">
            <a:avLst>
              <a:gd name="adj1" fmla="val 12500"/>
              <a:gd name="adj2" fmla="val 1142319"/>
              <a:gd name="adj3" fmla="val 20457681"/>
              <a:gd name="adj4" fmla="val 12581083"/>
              <a:gd name="adj5" fmla="val 12500"/>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endParaRPr>
          </a:p>
        </p:txBody>
      </p:sp>
      <p:sp>
        <p:nvSpPr>
          <p:cNvPr id="15" name="Rectangle: Rounded Corners 14">
            <a:extLst>
              <a:ext uri="{FF2B5EF4-FFF2-40B4-BE49-F238E27FC236}">
                <a16:creationId xmlns:a16="http://schemas.microsoft.com/office/drawing/2014/main" id="{F29A487A-D7FA-46FB-A7CE-4220F7FF6501}"/>
              </a:ext>
            </a:extLst>
          </p:cNvPr>
          <p:cNvSpPr/>
          <p:nvPr/>
        </p:nvSpPr>
        <p:spPr>
          <a:xfrm>
            <a:off x="4659085" y="1029314"/>
            <a:ext cx="2873829" cy="2303821"/>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tx1"/>
              </a:solidFill>
            </a:endParaRPr>
          </a:p>
        </p:txBody>
      </p:sp>
      <p:sp>
        <p:nvSpPr>
          <p:cNvPr id="16" name="TextBox 15">
            <a:extLst>
              <a:ext uri="{FF2B5EF4-FFF2-40B4-BE49-F238E27FC236}">
                <a16:creationId xmlns:a16="http://schemas.microsoft.com/office/drawing/2014/main" id="{FECDD285-2F61-4AB1-AF69-55B44A122D43}"/>
              </a:ext>
            </a:extLst>
          </p:cNvPr>
          <p:cNvSpPr txBox="1"/>
          <p:nvPr/>
        </p:nvSpPr>
        <p:spPr>
          <a:xfrm>
            <a:off x="4838701" y="1227978"/>
            <a:ext cx="2690131" cy="1846659"/>
          </a:xfrm>
          <a:prstGeom prst="rect">
            <a:avLst/>
          </a:prstGeom>
          <a:noFill/>
        </p:spPr>
        <p:txBody>
          <a:bodyPr wrap="square" rtlCol="0">
            <a:spAutoFit/>
          </a:bodyPr>
          <a:lstStyle/>
          <a:p>
            <a:pPr lvl="0"/>
            <a:r>
              <a:rPr lang="en-US" sz="2400" b="1" dirty="0"/>
              <a:t>2. Development</a:t>
            </a:r>
          </a:p>
          <a:p>
            <a:pPr marL="285750" indent="-285750">
              <a:buFont typeface="Arial" panose="020B0604020202020204" pitchFamily="34" charset="0"/>
              <a:buChar char="•"/>
            </a:pPr>
            <a:r>
              <a:rPr lang="en-US" sz="1800" dirty="0"/>
              <a:t>Wireframe for layout, formatting, and UX/UI</a:t>
            </a:r>
            <a:endParaRPr lang="en-US" dirty="0"/>
          </a:p>
          <a:p>
            <a:pPr marL="285750" indent="-285750">
              <a:buFont typeface="Arial" panose="020B0604020202020204" pitchFamily="34" charset="0"/>
              <a:buChar char="•"/>
            </a:pPr>
            <a:r>
              <a:rPr lang="en-US" dirty="0"/>
              <a:t>Data prep for visualizations</a:t>
            </a:r>
          </a:p>
          <a:p>
            <a:pPr marL="285750" indent="-285750">
              <a:buFont typeface="Arial" panose="020B0604020202020204" pitchFamily="34" charset="0"/>
              <a:buChar char="•"/>
            </a:pPr>
            <a:r>
              <a:rPr lang="en-US" dirty="0"/>
              <a:t>Web app development</a:t>
            </a:r>
          </a:p>
        </p:txBody>
      </p:sp>
      <p:sp>
        <p:nvSpPr>
          <p:cNvPr id="17" name="Rectangle: Rounded Corners 16">
            <a:extLst>
              <a:ext uri="{FF2B5EF4-FFF2-40B4-BE49-F238E27FC236}">
                <a16:creationId xmlns:a16="http://schemas.microsoft.com/office/drawing/2014/main" id="{F2DD2267-6597-4CA0-B71A-D2772F369557}"/>
              </a:ext>
            </a:extLst>
          </p:cNvPr>
          <p:cNvSpPr/>
          <p:nvPr/>
        </p:nvSpPr>
        <p:spPr>
          <a:xfrm>
            <a:off x="8934450" y="1029314"/>
            <a:ext cx="2873829" cy="2765434"/>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tx1"/>
              </a:solidFill>
            </a:endParaRPr>
          </a:p>
        </p:txBody>
      </p:sp>
      <p:sp>
        <p:nvSpPr>
          <p:cNvPr id="18" name="TextBox 17">
            <a:extLst>
              <a:ext uri="{FF2B5EF4-FFF2-40B4-BE49-F238E27FC236}">
                <a16:creationId xmlns:a16="http://schemas.microsoft.com/office/drawing/2014/main" id="{79F93FBC-FCAF-45BB-BF43-8ABDE1B92F78}"/>
              </a:ext>
            </a:extLst>
          </p:cNvPr>
          <p:cNvSpPr txBox="1"/>
          <p:nvPr/>
        </p:nvSpPr>
        <p:spPr>
          <a:xfrm>
            <a:off x="9114066" y="1227978"/>
            <a:ext cx="2498271" cy="400110"/>
          </a:xfrm>
          <a:prstGeom prst="rect">
            <a:avLst/>
          </a:prstGeom>
          <a:noFill/>
        </p:spPr>
        <p:txBody>
          <a:bodyPr wrap="square" rtlCol="0">
            <a:spAutoFit/>
          </a:bodyPr>
          <a:lstStyle/>
          <a:p>
            <a:endParaRPr lang="en-US" sz="2000" dirty="0"/>
          </a:p>
        </p:txBody>
      </p:sp>
      <p:sp>
        <p:nvSpPr>
          <p:cNvPr id="19" name="Rectangle: Rounded Corners 18">
            <a:extLst>
              <a:ext uri="{FF2B5EF4-FFF2-40B4-BE49-F238E27FC236}">
                <a16:creationId xmlns:a16="http://schemas.microsoft.com/office/drawing/2014/main" id="{81113553-065E-4C03-9AD5-8DCADCCDBFFC}"/>
              </a:ext>
            </a:extLst>
          </p:cNvPr>
          <p:cNvSpPr/>
          <p:nvPr/>
        </p:nvSpPr>
        <p:spPr>
          <a:xfrm>
            <a:off x="4659085" y="3596084"/>
            <a:ext cx="2873829" cy="2479222"/>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tx1"/>
              </a:solidFill>
            </a:endParaRPr>
          </a:p>
        </p:txBody>
      </p:sp>
      <p:sp>
        <p:nvSpPr>
          <p:cNvPr id="20" name="TextBox 19">
            <a:extLst>
              <a:ext uri="{FF2B5EF4-FFF2-40B4-BE49-F238E27FC236}">
                <a16:creationId xmlns:a16="http://schemas.microsoft.com/office/drawing/2014/main" id="{2203C122-8722-4B02-A1DB-AB93CA88640E}"/>
              </a:ext>
            </a:extLst>
          </p:cNvPr>
          <p:cNvSpPr txBox="1"/>
          <p:nvPr/>
        </p:nvSpPr>
        <p:spPr>
          <a:xfrm>
            <a:off x="4838701" y="3794748"/>
            <a:ext cx="2498271" cy="400110"/>
          </a:xfrm>
          <a:prstGeom prst="rect">
            <a:avLst/>
          </a:prstGeom>
          <a:noFill/>
        </p:spPr>
        <p:txBody>
          <a:bodyPr wrap="square" rtlCol="0">
            <a:spAutoFit/>
          </a:bodyPr>
          <a:lstStyle/>
          <a:p>
            <a:endParaRPr lang="en-US" sz="2000" dirty="0"/>
          </a:p>
        </p:txBody>
      </p:sp>
      <p:sp>
        <p:nvSpPr>
          <p:cNvPr id="23" name="TextBox 22">
            <a:extLst>
              <a:ext uri="{FF2B5EF4-FFF2-40B4-BE49-F238E27FC236}">
                <a16:creationId xmlns:a16="http://schemas.microsoft.com/office/drawing/2014/main" id="{9CF07C77-18BF-45C2-B7C7-D03A51496594}"/>
              </a:ext>
            </a:extLst>
          </p:cNvPr>
          <p:cNvSpPr txBox="1"/>
          <p:nvPr/>
        </p:nvSpPr>
        <p:spPr>
          <a:xfrm>
            <a:off x="579663" y="1227978"/>
            <a:ext cx="2498271" cy="2123658"/>
          </a:xfrm>
          <a:prstGeom prst="rect">
            <a:avLst/>
          </a:prstGeom>
          <a:noFill/>
        </p:spPr>
        <p:txBody>
          <a:bodyPr wrap="square" rtlCol="0">
            <a:spAutoFit/>
          </a:bodyPr>
          <a:lstStyle/>
          <a:p>
            <a:pPr lvl="0"/>
            <a:r>
              <a:rPr lang="en-US" sz="2400" b="1" dirty="0"/>
              <a:t>1. Concepting</a:t>
            </a:r>
          </a:p>
          <a:p>
            <a:pPr marL="285750" indent="-285750">
              <a:buFont typeface="Arial" panose="020B0604020202020204" pitchFamily="34" charset="0"/>
              <a:buChar char="•"/>
            </a:pPr>
            <a:r>
              <a:rPr lang="en-US" dirty="0"/>
              <a:t>Summary of critical report</a:t>
            </a:r>
          </a:p>
          <a:p>
            <a:pPr marL="285750" indent="-285750">
              <a:buFont typeface="Arial" panose="020B0604020202020204" pitchFamily="34" charset="0"/>
              <a:buChar char="•"/>
            </a:pPr>
            <a:r>
              <a:rPr lang="en-US" dirty="0"/>
              <a:t>Audience</a:t>
            </a:r>
          </a:p>
          <a:p>
            <a:pPr marL="285750" indent="-285750">
              <a:buFont typeface="Arial" panose="020B0604020202020204" pitchFamily="34" charset="0"/>
              <a:buChar char="•"/>
            </a:pPr>
            <a:r>
              <a:rPr lang="en-US" dirty="0"/>
              <a:t>Storyboarding (shaping the format of data visualization)</a:t>
            </a:r>
          </a:p>
        </p:txBody>
      </p:sp>
      <p:sp>
        <p:nvSpPr>
          <p:cNvPr id="24" name="TextBox 23">
            <a:extLst>
              <a:ext uri="{FF2B5EF4-FFF2-40B4-BE49-F238E27FC236}">
                <a16:creationId xmlns:a16="http://schemas.microsoft.com/office/drawing/2014/main" id="{FBE136FA-6726-4B4F-A77F-99583A9BEC95}"/>
              </a:ext>
            </a:extLst>
          </p:cNvPr>
          <p:cNvSpPr txBox="1"/>
          <p:nvPr/>
        </p:nvSpPr>
        <p:spPr>
          <a:xfrm>
            <a:off x="9114065" y="1224865"/>
            <a:ext cx="2498271" cy="2400657"/>
          </a:xfrm>
          <a:prstGeom prst="rect">
            <a:avLst/>
          </a:prstGeom>
          <a:noFill/>
        </p:spPr>
        <p:txBody>
          <a:bodyPr wrap="square" rtlCol="0">
            <a:spAutoFit/>
          </a:bodyPr>
          <a:lstStyle/>
          <a:p>
            <a:pPr lvl="0"/>
            <a:r>
              <a:rPr lang="en-US" sz="2400" b="1" dirty="0"/>
              <a:t>4. Production</a:t>
            </a:r>
          </a:p>
          <a:p>
            <a:pPr marL="285750" indent="-285750">
              <a:buFont typeface="Arial" panose="020B0604020202020204" pitchFamily="34" charset="0"/>
              <a:buChar char="•"/>
            </a:pPr>
            <a:r>
              <a:rPr lang="en-US" dirty="0"/>
              <a:t>Final testing for complying with web standards, usability, and accessibility</a:t>
            </a:r>
          </a:p>
          <a:p>
            <a:pPr marL="285750" indent="-285750">
              <a:buFont typeface="Arial" panose="020B0604020202020204" pitchFamily="34" charset="0"/>
              <a:buChar char="•"/>
            </a:pPr>
            <a:r>
              <a:rPr lang="en-US" dirty="0"/>
              <a:t>Move development environment to live site</a:t>
            </a:r>
          </a:p>
        </p:txBody>
      </p:sp>
      <p:sp>
        <p:nvSpPr>
          <p:cNvPr id="25" name="TextBox 24">
            <a:extLst>
              <a:ext uri="{FF2B5EF4-FFF2-40B4-BE49-F238E27FC236}">
                <a16:creationId xmlns:a16="http://schemas.microsoft.com/office/drawing/2014/main" id="{470FA25C-C61E-4BD3-866C-9A412306F55A}"/>
              </a:ext>
            </a:extLst>
          </p:cNvPr>
          <p:cNvSpPr txBox="1"/>
          <p:nvPr/>
        </p:nvSpPr>
        <p:spPr>
          <a:xfrm>
            <a:off x="4846863" y="3799149"/>
            <a:ext cx="2498271" cy="2123658"/>
          </a:xfrm>
          <a:prstGeom prst="rect">
            <a:avLst/>
          </a:prstGeom>
          <a:noFill/>
        </p:spPr>
        <p:txBody>
          <a:bodyPr wrap="square" rtlCol="0">
            <a:spAutoFit/>
          </a:bodyPr>
          <a:lstStyle/>
          <a:p>
            <a:pPr lvl="0"/>
            <a:r>
              <a:rPr lang="en-US" sz="2400" b="1" dirty="0"/>
              <a:t>3. Review*</a:t>
            </a:r>
          </a:p>
          <a:p>
            <a:pPr marL="285750" indent="-285750">
              <a:buFont typeface="Arial" panose="020B0604020202020204" pitchFamily="34" charset="0"/>
              <a:buChar char="•"/>
            </a:pPr>
            <a:r>
              <a:rPr lang="en-US" dirty="0"/>
              <a:t>Internal Review</a:t>
            </a:r>
          </a:p>
          <a:p>
            <a:pPr marL="285750" indent="-285750">
              <a:buFont typeface="Arial" panose="020B0604020202020204" pitchFamily="34" charset="0"/>
              <a:buChar char="•"/>
            </a:pPr>
            <a:r>
              <a:rPr lang="en-US" dirty="0"/>
              <a:t>Revisions from Internal Review</a:t>
            </a:r>
          </a:p>
          <a:p>
            <a:pPr marL="285750" indent="-285750">
              <a:buFont typeface="Arial" panose="020B0604020202020204" pitchFamily="34" charset="0"/>
              <a:buChar char="•"/>
            </a:pPr>
            <a:r>
              <a:rPr lang="en-US" dirty="0"/>
              <a:t>Client Review</a:t>
            </a:r>
          </a:p>
          <a:p>
            <a:pPr marL="285750" indent="-285750">
              <a:buFont typeface="Arial" panose="020B0604020202020204" pitchFamily="34" charset="0"/>
              <a:buChar char="•"/>
            </a:pPr>
            <a:r>
              <a:rPr lang="en-US" dirty="0"/>
              <a:t>Revisions from Client Review</a:t>
            </a:r>
            <a:endParaRPr lang="en-US" sz="1400" dirty="0"/>
          </a:p>
        </p:txBody>
      </p:sp>
      <p:sp>
        <p:nvSpPr>
          <p:cNvPr id="29" name="Arrow: Right 28">
            <a:extLst>
              <a:ext uri="{FF2B5EF4-FFF2-40B4-BE49-F238E27FC236}">
                <a16:creationId xmlns:a16="http://schemas.microsoft.com/office/drawing/2014/main" id="{6CD455E5-71AF-4170-A537-369B4E6ECF86}"/>
              </a:ext>
            </a:extLst>
          </p:cNvPr>
          <p:cNvSpPr/>
          <p:nvPr/>
        </p:nvSpPr>
        <p:spPr>
          <a:xfrm>
            <a:off x="3480390" y="2218684"/>
            <a:ext cx="1017813" cy="299145"/>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tx1"/>
              </a:solidFill>
            </a:endParaRPr>
          </a:p>
        </p:txBody>
      </p:sp>
      <p:sp>
        <p:nvSpPr>
          <p:cNvPr id="30" name="Arrow: Right 29">
            <a:extLst>
              <a:ext uri="{FF2B5EF4-FFF2-40B4-BE49-F238E27FC236}">
                <a16:creationId xmlns:a16="http://schemas.microsoft.com/office/drawing/2014/main" id="{35FCD13A-A629-4605-B1D3-610BB525D6B6}"/>
              </a:ext>
            </a:extLst>
          </p:cNvPr>
          <p:cNvSpPr/>
          <p:nvPr/>
        </p:nvSpPr>
        <p:spPr>
          <a:xfrm>
            <a:off x="7724775" y="2218683"/>
            <a:ext cx="1017813" cy="299145"/>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tx1"/>
              </a:solidFill>
            </a:endParaRPr>
          </a:p>
        </p:txBody>
      </p:sp>
      <p:sp>
        <p:nvSpPr>
          <p:cNvPr id="22" name="Title 1">
            <a:extLst>
              <a:ext uri="{FF2B5EF4-FFF2-40B4-BE49-F238E27FC236}">
                <a16:creationId xmlns:a16="http://schemas.microsoft.com/office/drawing/2014/main" id="{E62F98A5-E981-4A9C-8448-2554AFF750D6}"/>
              </a:ext>
            </a:extLst>
          </p:cNvPr>
          <p:cNvSpPr>
            <a:spLocks noGrp="1"/>
          </p:cNvSpPr>
          <p:nvPr>
            <p:ph type="title"/>
          </p:nvPr>
        </p:nvSpPr>
        <p:spPr>
          <a:xfrm>
            <a:off x="458724" y="0"/>
            <a:ext cx="11274552" cy="785719"/>
          </a:xfrm>
        </p:spPr>
        <p:txBody>
          <a:bodyPr/>
          <a:lstStyle/>
          <a:p>
            <a:r>
              <a:rPr lang="en-US" dirty="0"/>
              <a:t>Recommended Data Story Process</a:t>
            </a:r>
          </a:p>
        </p:txBody>
      </p:sp>
      <p:sp>
        <p:nvSpPr>
          <p:cNvPr id="2" name="TextBox 1">
            <a:extLst>
              <a:ext uri="{FF2B5EF4-FFF2-40B4-BE49-F238E27FC236}">
                <a16:creationId xmlns:a16="http://schemas.microsoft.com/office/drawing/2014/main" id="{68DD4D0F-AE7A-4600-A132-1E6D5F824DD9}"/>
              </a:ext>
            </a:extLst>
          </p:cNvPr>
          <p:cNvSpPr txBox="1"/>
          <p:nvPr/>
        </p:nvSpPr>
        <p:spPr>
          <a:xfrm>
            <a:off x="7618788" y="5239262"/>
            <a:ext cx="3496244" cy="830997"/>
          </a:xfrm>
          <a:prstGeom prst="rect">
            <a:avLst/>
          </a:prstGeom>
          <a:noFill/>
        </p:spPr>
        <p:txBody>
          <a:bodyPr wrap="square" rtlCol="0">
            <a:spAutoFit/>
          </a:bodyPr>
          <a:lstStyle/>
          <a:p>
            <a:r>
              <a:rPr lang="en-US" sz="1200" dirty="0"/>
              <a:t>* There can be multiple rounds of each kind of review depending on team, project, budget, etc. Effective production usually includes 3-4 rounds with a blend of these kinds of review.</a:t>
            </a:r>
          </a:p>
        </p:txBody>
      </p:sp>
    </p:spTree>
    <p:extLst>
      <p:ext uri="{BB962C8B-B14F-4D97-AF65-F5344CB8AC3E}">
        <p14:creationId xmlns:p14="http://schemas.microsoft.com/office/powerpoint/2010/main" val="4414398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Arrow: Pentagon 30">
            <a:extLst>
              <a:ext uri="{FF2B5EF4-FFF2-40B4-BE49-F238E27FC236}">
                <a16:creationId xmlns:a16="http://schemas.microsoft.com/office/drawing/2014/main" id="{24AFC7FB-4FE9-4B2D-94F0-6300992E077F}"/>
              </a:ext>
            </a:extLst>
          </p:cNvPr>
          <p:cNvSpPr/>
          <p:nvPr/>
        </p:nvSpPr>
        <p:spPr>
          <a:xfrm>
            <a:off x="458723" y="1382609"/>
            <a:ext cx="4815177" cy="4650816"/>
          </a:xfrm>
          <a:prstGeom prst="homePlate">
            <a:avLst>
              <a:gd name="adj" fmla="val 12097"/>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F12C65D4-9076-4A0D-A6CC-67FF3B53F505}"/>
              </a:ext>
            </a:extLst>
          </p:cNvPr>
          <p:cNvSpPr txBox="1"/>
          <p:nvPr/>
        </p:nvSpPr>
        <p:spPr>
          <a:xfrm>
            <a:off x="8962226" y="5455142"/>
            <a:ext cx="2850597" cy="646331"/>
          </a:xfrm>
          <a:prstGeom prst="rect">
            <a:avLst/>
          </a:prstGeom>
          <a:noFill/>
        </p:spPr>
        <p:txBody>
          <a:bodyPr wrap="square" rtlCol="0">
            <a:spAutoFit/>
          </a:bodyPr>
          <a:lstStyle/>
          <a:p>
            <a:r>
              <a:rPr lang="en-US" sz="3600" b="1" dirty="0">
                <a:solidFill>
                  <a:schemeClr val="accent1"/>
                </a:solidFill>
              </a:rPr>
              <a:t>Development</a:t>
            </a:r>
          </a:p>
        </p:txBody>
      </p:sp>
      <p:sp>
        <p:nvSpPr>
          <p:cNvPr id="22" name="TextBox 21">
            <a:extLst>
              <a:ext uri="{FF2B5EF4-FFF2-40B4-BE49-F238E27FC236}">
                <a16:creationId xmlns:a16="http://schemas.microsoft.com/office/drawing/2014/main" id="{2F0439B3-B15A-49B2-A81F-245BF3D492EA}"/>
              </a:ext>
            </a:extLst>
          </p:cNvPr>
          <p:cNvSpPr txBox="1"/>
          <p:nvPr/>
        </p:nvSpPr>
        <p:spPr>
          <a:xfrm>
            <a:off x="3108389" y="1326896"/>
            <a:ext cx="1656609" cy="646331"/>
          </a:xfrm>
          <a:prstGeom prst="rect">
            <a:avLst/>
          </a:prstGeom>
          <a:noFill/>
        </p:spPr>
        <p:txBody>
          <a:bodyPr wrap="square" rtlCol="0">
            <a:spAutoFit/>
          </a:bodyPr>
          <a:lstStyle/>
          <a:p>
            <a:r>
              <a:rPr lang="en-US" sz="3600" b="1" dirty="0">
                <a:solidFill>
                  <a:schemeClr val="accent2"/>
                </a:solidFill>
              </a:rPr>
              <a:t>Review</a:t>
            </a:r>
          </a:p>
        </p:txBody>
      </p:sp>
      <p:cxnSp>
        <p:nvCxnSpPr>
          <p:cNvPr id="3" name="Straight Connector 2">
            <a:extLst>
              <a:ext uri="{FF2B5EF4-FFF2-40B4-BE49-F238E27FC236}">
                <a16:creationId xmlns:a16="http://schemas.microsoft.com/office/drawing/2014/main" id="{02A8E14B-4E4F-46BC-A0D8-B144250607AF}"/>
              </a:ext>
            </a:extLst>
          </p:cNvPr>
          <p:cNvCxnSpPr>
            <a:cxnSpLocks/>
          </p:cNvCxnSpPr>
          <p:nvPr/>
        </p:nvCxnSpPr>
        <p:spPr>
          <a:xfrm>
            <a:off x="4764998" y="1373315"/>
            <a:ext cx="576677" cy="2333623"/>
          </a:xfrm>
          <a:prstGeom prst="line">
            <a:avLst/>
          </a:prstGeom>
          <a:ln w="38100"/>
        </p:spPr>
        <p:style>
          <a:lnRef idx="3">
            <a:schemeClr val="accent1"/>
          </a:lnRef>
          <a:fillRef idx="0">
            <a:schemeClr val="accent1"/>
          </a:fillRef>
          <a:effectRef idx="2">
            <a:schemeClr val="accent1"/>
          </a:effectRef>
          <a:fontRef idx="minor">
            <a:schemeClr val="tx1"/>
          </a:fontRef>
        </p:style>
      </p:cxnSp>
      <p:cxnSp>
        <p:nvCxnSpPr>
          <p:cNvPr id="24" name="Straight Connector 23">
            <a:extLst>
              <a:ext uri="{FF2B5EF4-FFF2-40B4-BE49-F238E27FC236}">
                <a16:creationId xmlns:a16="http://schemas.microsoft.com/office/drawing/2014/main" id="{DBA99212-02AF-4E34-9FC2-37CBDD99F8ED}"/>
              </a:ext>
            </a:extLst>
          </p:cNvPr>
          <p:cNvCxnSpPr>
            <a:cxnSpLocks/>
          </p:cNvCxnSpPr>
          <p:nvPr/>
        </p:nvCxnSpPr>
        <p:spPr>
          <a:xfrm flipH="1">
            <a:off x="4765000" y="3700360"/>
            <a:ext cx="576675" cy="2333065"/>
          </a:xfrm>
          <a:prstGeom prst="line">
            <a:avLst/>
          </a:prstGeom>
          <a:ln w="38100"/>
        </p:spPr>
        <p:style>
          <a:lnRef idx="3">
            <a:schemeClr val="accent1"/>
          </a:lnRef>
          <a:fillRef idx="0">
            <a:schemeClr val="accent1"/>
          </a:fillRef>
          <a:effectRef idx="2">
            <a:schemeClr val="accent1"/>
          </a:effectRef>
          <a:fontRef idx="minor">
            <a:schemeClr val="tx1"/>
          </a:fontRef>
        </p:style>
      </p:cxnSp>
      <p:cxnSp>
        <p:nvCxnSpPr>
          <p:cNvPr id="28" name="Straight Connector 27">
            <a:extLst>
              <a:ext uri="{FF2B5EF4-FFF2-40B4-BE49-F238E27FC236}">
                <a16:creationId xmlns:a16="http://schemas.microsoft.com/office/drawing/2014/main" id="{A3B9680C-F002-4360-AC23-1F13A81C13C7}"/>
              </a:ext>
            </a:extLst>
          </p:cNvPr>
          <p:cNvCxnSpPr>
            <a:cxnSpLocks/>
          </p:cNvCxnSpPr>
          <p:nvPr/>
        </p:nvCxnSpPr>
        <p:spPr>
          <a:xfrm flipH="1">
            <a:off x="4749804" y="1373315"/>
            <a:ext cx="7073102" cy="6120"/>
          </a:xfrm>
          <a:prstGeom prst="line">
            <a:avLst/>
          </a:prstGeom>
          <a:ln w="38100"/>
        </p:spPr>
        <p:style>
          <a:lnRef idx="3">
            <a:schemeClr val="accent1"/>
          </a:lnRef>
          <a:fillRef idx="0">
            <a:schemeClr val="accent1"/>
          </a:fillRef>
          <a:effectRef idx="2">
            <a:schemeClr val="accent1"/>
          </a:effectRef>
          <a:fontRef idx="minor">
            <a:schemeClr val="tx1"/>
          </a:fontRef>
        </p:style>
      </p:cxnSp>
      <p:cxnSp>
        <p:nvCxnSpPr>
          <p:cNvPr id="29" name="Straight Connector 28">
            <a:extLst>
              <a:ext uri="{FF2B5EF4-FFF2-40B4-BE49-F238E27FC236}">
                <a16:creationId xmlns:a16="http://schemas.microsoft.com/office/drawing/2014/main" id="{C63FD55B-EA7D-416E-BB3F-B4D7D6F796AD}"/>
              </a:ext>
            </a:extLst>
          </p:cNvPr>
          <p:cNvCxnSpPr>
            <a:cxnSpLocks/>
          </p:cNvCxnSpPr>
          <p:nvPr/>
        </p:nvCxnSpPr>
        <p:spPr>
          <a:xfrm flipV="1">
            <a:off x="11812823" y="1373316"/>
            <a:ext cx="0" cy="4681156"/>
          </a:xfrm>
          <a:prstGeom prst="line">
            <a:avLst/>
          </a:prstGeom>
          <a:ln w="38100"/>
        </p:spPr>
        <p:style>
          <a:lnRef idx="3">
            <a:schemeClr val="accent1"/>
          </a:lnRef>
          <a:fillRef idx="0">
            <a:schemeClr val="accent1"/>
          </a:fillRef>
          <a:effectRef idx="2">
            <a:schemeClr val="accent1"/>
          </a:effectRef>
          <a:fontRef idx="minor">
            <a:schemeClr val="tx1"/>
          </a:fontRef>
        </p:style>
      </p:cxnSp>
      <p:cxnSp>
        <p:nvCxnSpPr>
          <p:cNvPr id="36" name="Straight Connector 35">
            <a:extLst>
              <a:ext uri="{FF2B5EF4-FFF2-40B4-BE49-F238E27FC236}">
                <a16:creationId xmlns:a16="http://schemas.microsoft.com/office/drawing/2014/main" id="{6BAA42FE-419D-487A-B141-434B4FDABCA7}"/>
              </a:ext>
            </a:extLst>
          </p:cNvPr>
          <p:cNvCxnSpPr>
            <a:cxnSpLocks/>
          </p:cNvCxnSpPr>
          <p:nvPr/>
        </p:nvCxnSpPr>
        <p:spPr>
          <a:xfrm flipH="1" flipV="1">
            <a:off x="4749800" y="6044150"/>
            <a:ext cx="7073106" cy="10322"/>
          </a:xfrm>
          <a:prstGeom prst="line">
            <a:avLst/>
          </a:prstGeom>
          <a:ln w="38100"/>
        </p:spPr>
        <p:style>
          <a:lnRef idx="3">
            <a:schemeClr val="accent1"/>
          </a:lnRef>
          <a:fillRef idx="0">
            <a:schemeClr val="accent1"/>
          </a:fillRef>
          <a:effectRef idx="2">
            <a:schemeClr val="accent1"/>
          </a:effectRef>
          <a:fontRef idx="minor">
            <a:schemeClr val="tx1"/>
          </a:fontRef>
        </p:style>
      </p:cxnSp>
      <p:sp>
        <p:nvSpPr>
          <p:cNvPr id="2" name="Title 1">
            <a:extLst>
              <a:ext uri="{FF2B5EF4-FFF2-40B4-BE49-F238E27FC236}">
                <a16:creationId xmlns:a16="http://schemas.microsoft.com/office/drawing/2014/main" id="{DB84C176-1305-48E0-9838-1041764A0FE5}"/>
              </a:ext>
            </a:extLst>
          </p:cNvPr>
          <p:cNvSpPr>
            <a:spLocks noGrp="1"/>
          </p:cNvSpPr>
          <p:nvPr>
            <p:ph type="title"/>
          </p:nvPr>
        </p:nvSpPr>
        <p:spPr/>
        <p:txBody>
          <a:bodyPr/>
          <a:lstStyle/>
          <a:p>
            <a:r>
              <a:rPr lang="en-US" dirty="0"/>
              <a:t>Meet the Team</a:t>
            </a:r>
          </a:p>
        </p:txBody>
      </p:sp>
      <p:sp>
        <p:nvSpPr>
          <p:cNvPr id="40" name="TextBox 39">
            <a:extLst>
              <a:ext uri="{FF2B5EF4-FFF2-40B4-BE49-F238E27FC236}">
                <a16:creationId xmlns:a16="http://schemas.microsoft.com/office/drawing/2014/main" id="{AF39CF58-63E3-44F3-9F45-DB56D81F0861}"/>
              </a:ext>
            </a:extLst>
          </p:cNvPr>
          <p:cNvSpPr txBox="1"/>
          <p:nvPr/>
        </p:nvSpPr>
        <p:spPr>
          <a:xfrm>
            <a:off x="150585" y="1737863"/>
            <a:ext cx="2841173" cy="461665"/>
          </a:xfrm>
          <a:prstGeom prst="rect">
            <a:avLst/>
          </a:prstGeom>
          <a:noFill/>
        </p:spPr>
        <p:txBody>
          <a:bodyPr wrap="square" rtlCol="0">
            <a:spAutoFit/>
          </a:bodyPr>
          <a:lstStyle/>
          <a:p>
            <a:pPr algn="ctr"/>
            <a:r>
              <a:rPr lang="en-US" sz="2400" dirty="0">
                <a:solidFill>
                  <a:schemeClr val="accent2"/>
                </a:solidFill>
              </a:rPr>
              <a:t>Client</a:t>
            </a:r>
          </a:p>
        </p:txBody>
      </p:sp>
      <p:sp>
        <p:nvSpPr>
          <p:cNvPr id="41" name="TextBox 40">
            <a:extLst>
              <a:ext uri="{FF2B5EF4-FFF2-40B4-BE49-F238E27FC236}">
                <a16:creationId xmlns:a16="http://schemas.microsoft.com/office/drawing/2014/main" id="{0DD3D2EC-73DC-4C49-8227-F8267CAE4ED7}"/>
              </a:ext>
            </a:extLst>
          </p:cNvPr>
          <p:cNvSpPr txBox="1"/>
          <p:nvPr/>
        </p:nvSpPr>
        <p:spPr>
          <a:xfrm>
            <a:off x="4988467" y="1737863"/>
            <a:ext cx="2841173" cy="461665"/>
          </a:xfrm>
          <a:prstGeom prst="rect">
            <a:avLst/>
          </a:prstGeom>
          <a:noFill/>
        </p:spPr>
        <p:txBody>
          <a:bodyPr wrap="square" rtlCol="0">
            <a:spAutoFit/>
          </a:bodyPr>
          <a:lstStyle/>
          <a:p>
            <a:pPr algn="ctr"/>
            <a:r>
              <a:rPr lang="en-US" sz="2400" dirty="0">
                <a:solidFill>
                  <a:schemeClr val="accent1"/>
                </a:solidFill>
              </a:rPr>
              <a:t>Graphic Designer</a:t>
            </a:r>
          </a:p>
        </p:txBody>
      </p:sp>
      <p:pic>
        <p:nvPicPr>
          <p:cNvPr id="42" name="Picture 41">
            <a:extLst>
              <a:ext uri="{FF2B5EF4-FFF2-40B4-BE49-F238E27FC236}">
                <a16:creationId xmlns:a16="http://schemas.microsoft.com/office/drawing/2014/main" id="{BFF7C608-C274-476D-8FE0-751B1D0DD0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69932" y="2199607"/>
            <a:ext cx="1383150" cy="1431569"/>
          </a:xfrm>
          <a:prstGeom prst="rect">
            <a:avLst/>
          </a:prstGeom>
          <a:ln>
            <a:noFill/>
          </a:ln>
        </p:spPr>
      </p:pic>
      <p:sp>
        <p:nvSpPr>
          <p:cNvPr id="43" name="TextBox 42">
            <a:extLst>
              <a:ext uri="{FF2B5EF4-FFF2-40B4-BE49-F238E27FC236}">
                <a16:creationId xmlns:a16="http://schemas.microsoft.com/office/drawing/2014/main" id="{DDBAE22F-9898-4DA0-9DC6-A8F1991BA3C2}"/>
              </a:ext>
            </a:extLst>
          </p:cNvPr>
          <p:cNvSpPr txBox="1"/>
          <p:nvPr/>
        </p:nvSpPr>
        <p:spPr>
          <a:xfrm>
            <a:off x="9001304" y="1824617"/>
            <a:ext cx="2841173" cy="461665"/>
          </a:xfrm>
          <a:prstGeom prst="rect">
            <a:avLst/>
          </a:prstGeom>
          <a:noFill/>
        </p:spPr>
        <p:txBody>
          <a:bodyPr wrap="square" rtlCol="0">
            <a:spAutoFit/>
          </a:bodyPr>
          <a:lstStyle/>
          <a:p>
            <a:pPr algn="ctr"/>
            <a:r>
              <a:rPr lang="en-US" sz="2400" dirty="0">
                <a:solidFill>
                  <a:schemeClr val="accent1"/>
                </a:solidFill>
              </a:rPr>
              <a:t>Web Developer</a:t>
            </a:r>
          </a:p>
        </p:txBody>
      </p:sp>
      <p:pic>
        <p:nvPicPr>
          <p:cNvPr id="44" name="Picture 43">
            <a:extLst>
              <a:ext uri="{FF2B5EF4-FFF2-40B4-BE49-F238E27FC236}">
                <a16:creationId xmlns:a16="http://schemas.microsoft.com/office/drawing/2014/main" id="{5A24EA98-0C9A-46E1-90B1-22F2CDB351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46831" y="2283930"/>
            <a:ext cx="1498818" cy="1436430"/>
          </a:xfrm>
          <a:prstGeom prst="rect">
            <a:avLst/>
          </a:prstGeom>
          <a:ln>
            <a:noFill/>
          </a:ln>
        </p:spPr>
      </p:pic>
      <p:sp>
        <p:nvSpPr>
          <p:cNvPr id="45" name="TextBox 44">
            <a:extLst>
              <a:ext uri="{FF2B5EF4-FFF2-40B4-BE49-F238E27FC236}">
                <a16:creationId xmlns:a16="http://schemas.microsoft.com/office/drawing/2014/main" id="{AFD3998B-A331-421D-9ECD-EF2C1F2180F6}"/>
              </a:ext>
            </a:extLst>
          </p:cNvPr>
          <p:cNvSpPr txBox="1"/>
          <p:nvPr/>
        </p:nvSpPr>
        <p:spPr>
          <a:xfrm>
            <a:off x="2127861" y="4947311"/>
            <a:ext cx="2841173" cy="830997"/>
          </a:xfrm>
          <a:prstGeom prst="rect">
            <a:avLst/>
          </a:prstGeom>
          <a:noFill/>
        </p:spPr>
        <p:txBody>
          <a:bodyPr wrap="square" rtlCol="0">
            <a:spAutoFit/>
          </a:bodyPr>
          <a:lstStyle/>
          <a:p>
            <a:pPr algn="ctr"/>
            <a:r>
              <a:rPr lang="en-US" sz="2400" dirty="0">
                <a:solidFill>
                  <a:schemeClr val="accent2"/>
                </a:solidFill>
              </a:rPr>
              <a:t>Content Experts/</a:t>
            </a:r>
          </a:p>
          <a:p>
            <a:pPr algn="ctr"/>
            <a:r>
              <a:rPr lang="en-US" sz="2400" dirty="0">
                <a:solidFill>
                  <a:schemeClr val="accent2"/>
                </a:solidFill>
              </a:rPr>
              <a:t>Researchers</a:t>
            </a:r>
          </a:p>
        </p:txBody>
      </p:sp>
      <p:pic>
        <p:nvPicPr>
          <p:cNvPr id="46" name="Picture 45">
            <a:extLst>
              <a:ext uri="{FF2B5EF4-FFF2-40B4-BE49-F238E27FC236}">
                <a16:creationId xmlns:a16="http://schemas.microsoft.com/office/drawing/2014/main" id="{570EF818-537A-4C0B-961B-18B0C403A03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50857" y="3391762"/>
            <a:ext cx="1527273" cy="1463700"/>
          </a:xfrm>
          <a:prstGeom prst="rect">
            <a:avLst/>
          </a:prstGeom>
          <a:ln>
            <a:noFill/>
          </a:ln>
        </p:spPr>
      </p:pic>
      <p:sp>
        <p:nvSpPr>
          <p:cNvPr id="47" name="TextBox 46">
            <a:extLst>
              <a:ext uri="{FF2B5EF4-FFF2-40B4-BE49-F238E27FC236}">
                <a16:creationId xmlns:a16="http://schemas.microsoft.com/office/drawing/2014/main" id="{C6567FBA-23EB-47C9-94E6-77FA240DF067}"/>
              </a:ext>
            </a:extLst>
          </p:cNvPr>
          <p:cNvSpPr txBox="1"/>
          <p:nvPr/>
        </p:nvSpPr>
        <p:spPr>
          <a:xfrm>
            <a:off x="6846455" y="5046710"/>
            <a:ext cx="2841173" cy="461665"/>
          </a:xfrm>
          <a:prstGeom prst="rect">
            <a:avLst/>
          </a:prstGeom>
          <a:noFill/>
        </p:spPr>
        <p:txBody>
          <a:bodyPr wrap="square" rtlCol="0">
            <a:spAutoFit/>
          </a:bodyPr>
          <a:lstStyle/>
          <a:p>
            <a:pPr algn="ctr"/>
            <a:r>
              <a:rPr lang="en-US" sz="2400" dirty="0">
                <a:solidFill>
                  <a:schemeClr val="accent1"/>
                </a:solidFill>
              </a:rPr>
              <a:t>Data Developer </a:t>
            </a:r>
          </a:p>
        </p:txBody>
      </p:sp>
      <p:pic>
        <p:nvPicPr>
          <p:cNvPr id="48" name="Picture 47">
            <a:extLst>
              <a:ext uri="{FF2B5EF4-FFF2-40B4-BE49-F238E27FC236}">
                <a16:creationId xmlns:a16="http://schemas.microsoft.com/office/drawing/2014/main" id="{A066CE04-FAEE-4B51-BF31-E0253F67B96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83611" y="3631175"/>
            <a:ext cx="1527273" cy="1461869"/>
          </a:xfrm>
          <a:prstGeom prst="rect">
            <a:avLst/>
          </a:prstGeom>
          <a:ln>
            <a:noFill/>
          </a:ln>
        </p:spPr>
      </p:pic>
      <p:pic>
        <p:nvPicPr>
          <p:cNvPr id="49" name="Picture 48">
            <a:extLst>
              <a:ext uri="{FF2B5EF4-FFF2-40B4-BE49-F238E27FC236}">
                <a16:creationId xmlns:a16="http://schemas.microsoft.com/office/drawing/2014/main" id="{E2BFF3F3-9272-4C59-83DE-49C0DBC5CB0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73210" y="2277838"/>
            <a:ext cx="1468012" cy="1353337"/>
          </a:xfrm>
          <a:prstGeom prst="rect">
            <a:avLst/>
          </a:prstGeom>
          <a:ln>
            <a:noFill/>
          </a:ln>
        </p:spPr>
      </p:pic>
    </p:spTree>
    <p:extLst>
      <p:ext uri="{BB962C8B-B14F-4D97-AF65-F5344CB8AC3E}">
        <p14:creationId xmlns:p14="http://schemas.microsoft.com/office/powerpoint/2010/main" val="31610227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84C176-1305-48E0-9838-1041764A0FE5}"/>
              </a:ext>
            </a:extLst>
          </p:cNvPr>
          <p:cNvSpPr>
            <a:spLocks noGrp="1"/>
          </p:cNvSpPr>
          <p:nvPr>
            <p:ph type="title"/>
          </p:nvPr>
        </p:nvSpPr>
        <p:spPr/>
        <p:txBody>
          <a:bodyPr/>
          <a:lstStyle/>
          <a:p>
            <a:r>
              <a:rPr lang="en-US" dirty="0"/>
              <a:t>Meet the </a:t>
            </a:r>
            <a:r>
              <a:rPr lang="en-US" strike="sngStrike" dirty="0"/>
              <a:t>Team</a:t>
            </a:r>
            <a:r>
              <a:rPr lang="en-US" dirty="0"/>
              <a:t> Skills</a:t>
            </a:r>
          </a:p>
        </p:txBody>
      </p:sp>
      <p:sp>
        <p:nvSpPr>
          <p:cNvPr id="41" name="TextBox 40">
            <a:extLst>
              <a:ext uri="{FF2B5EF4-FFF2-40B4-BE49-F238E27FC236}">
                <a16:creationId xmlns:a16="http://schemas.microsoft.com/office/drawing/2014/main" id="{0DD3D2EC-73DC-4C49-8227-F8267CAE4ED7}"/>
              </a:ext>
            </a:extLst>
          </p:cNvPr>
          <p:cNvSpPr txBox="1"/>
          <p:nvPr/>
        </p:nvSpPr>
        <p:spPr>
          <a:xfrm>
            <a:off x="3661378" y="1763433"/>
            <a:ext cx="2841173" cy="461665"/>
          </a:xfrm>
          <a:prstGeom prst="rect">
            <a:avLst/>
          </a:prstGeom>
          <a:noFill/>
        </p:spPr>
        <p:txBody>
          <a:bodyPr wrap="square" rtlCol="0">
            <a:spAutoFit/>
          </a:bodyPr>
          <a:lstStyle/>
          <a:p>
            <a:pPr algn="ctr"/>
            <a:r>
              <a:rPr lang="en-US" sz="2400" dirty="0">
                <a:solidFill>
                  <a:schemeClr val="accent3"/>
                </a:solidFill>
              </a:rPr>
              <a:t>Graphic Design</a:t>
            </a:r>
          </a:p>
        </p:txBody>
      </p:sp>
      <p:pic>
        <p:nvPicPr>
          <p:cNvPr id="42" name="Picture 41">
            <a:extLst>
              <a:ext uri="{FF2B5EF4-FFF2-40B4-BE49-F238E27FC236}">
                <a16:creationId xmlns:a16="http://schemas.microsoft.com/office/drawing/2014/main" id="{BFF7C608-C274-476D-8FE0-751B1D0DD0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80024" y="2266105"/>
            <a:ext cx="1383150" cy="1431569"/>
          </a:xfrm>
          <a:prstGeom prst="rect">
            <a:avLst/>
          </a:prstGeom>
          <a:ln>
            <a:noFill/>
          </a:ln>
        </p:spPr>
      </p:pic>
      <p:sp>
        <p:nvSpPr>
          <p:cNvPr id="43" name="TextBox 42">
            <a:extLst>
              <a:ext uri="{FF2B5EF4-FFF2-40B4-BE49-F238E27FC236}">
                <a16:creationId xmlns:a16="http://schemas.microsoft.com/office/drawing/2014/main" id="{DDBAE22F-9898-4DA0-9DC6-A8F1991BA3C2}"/>
              </a:ext>
            </a:extLst>
          </p:cNvPr>
          <p:cNvSpPr txBox="1"/>
          <p:nvPr/>
        </p:nvSpPr>
        <p:spPr>
          <a:xfrm>
            <a:off x="7678540" y="1762428"/>
            <a:ext cx="2841173" cy="461665"/>
          </a:xfrm>
          <a:prstGeom prst="rect">
            <a:avLst/>
          </a:prstGeom>
          <a:noFill/>
        </p:spPr>
        <p:txBody>
          <a:bodyPr wrap="square" rtlCol="0">
            <a:spAutoFit/>
          </a:bodyPr>
          <a:lstStyle/>
          <a:p>
            <a:pPr algn="ctr"/>
            <a:r>
              <a:rPr lang="en-US" sz="2400" dirty="0">
                <a:solidFill>
                  <a:schemeClr val="accent3"/>
                </a:solidFill>
              </a:rPr>
              <a:t>Web Development</a:t>
            </a:r>
          </a:p>
        </p:txBody>
      </p:sp>
      <p:pic>
        <p:nvPicPr>
          <p:cNvPr id="44" name="Picture 43">
            <a:extLst>
              <a:ext uri="{FF2B5EF4-FFF2-40B4-BE49-F238E27FC236}">
                <a16:creationId xmlns:a16="http://schemas.microsoft.com/office/drawing/2014/main" id="{5A24EA98-0C9A-46E1-90B1-22F2CDB351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49717" y="2308307"/>
            <a:ext cx="1498818" cy="1436430"/>
          </a:xfrm>
          <a:prstGeom prst="rect">
            <a:avLst/>
          </a:prstGeom>
          <a:ln>
            <a:noFill/>
          </a:ln>
        </p:spPr>
      </p:pic>
      <p:sp>
        <p:nvSpPr>
          <p:cNvPr id="45" name="TextBox 44">
            <a:extLst>
              <a:ext uri="{FF2B5EF4-FFF2-40B4-BE49-F238E27FC236}">
                <a16:creationId xmlns:a16="http://schemas.microsoft.com/office/drawing/2014/main" id="{AFD3998B-A331-421D-9ECD-EF2C1F2180F6}"/>
              </a:ext>
            </a:extLst>
          </p:cNvPr>
          <p:cNvSpPr txBox="1"/>
          <p:nvPr/>
        </p:nvSpPr>
        <p:spPr>
          <a:xfrm>
            <a:off x="1549217" y="4706485"/>
            <a:ext cx="2841173" cy="830997"/>
          </a:xfrm>
          <a:prstGeom prst="rect">
            <a:avLst/>
          </a:prstGeom>
          <a:noFill/>
        </p:spPr>
        <p:txBody>
          <a:bodyPr wrap="square" rtlCol="0">
            <a:spAutoFit/>
          </a:bodyPr>
          <a:lstStyle/>
          <a:p>
            <a:pPr algn="ctr"/>
            <a:r>
              <a:rPr lang="en-US" sz="2400" dirty="0">
                <a:solidFill>
                  <a:schemeClr val="accent3"/>
                </a:solidFill>
              </a:rPr>
              <a:t>Content Expertise/</a:t>
            </a:r>
          </a:p>
          <a:p>
            <a:pPr algn="ctr"/>
            <a:r>
              <a:rPr lang="en-US" sz="2400" dirty="0">
                <a:solidFill>
                  <a:schemeClr val="accent3"/>
                </a:solidFill>
              </a:rPr>
              <a:t>Research</a:t>
            </a:r>
          </a:p>
        </p:txBody>
      </p:sp>
      <p:pic>
        <p:nvPicPr>
          <p:cNvPr id="46" name="Picture 45">
            <a:extLst>
              <a:ext uri="{FF2B5EF4-FFF2-40B4-BE49-F238E27FC236}">
                <a16:creationId xmlns:a16="http://schemas.microsoft.com/office/drawing/2014/main" id="{570EF818-537A-4C0B-961B-18B0C403A03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91509" y="3175523"/>
            <a:ext cx="1527273" cy="1463700"/>
          </a:xfrm>
          <a:prstGeom prst="rect">
            <a:avLst/>
          </a:prstGeom>
          <a:ln>
            <a:noFill/>
          </a:ln>
        </p:spPr>
      </p:pic>
      <p:sp>
        <p:nvSpPr>
          <p:cNvPr id="47" name="TextBox 46">
            <a:extLst>
              <a:ext uri="{FF2B5EF4-FFF2-40B4-BE49-F238E27FC236}">
                <a16:creationId xmlns:a16="http://schemas.microsoft.com/office/drawing/2014/main" id="{C6567FBA-23EB-47C9-94E6-77FA240DF067}"/>
              </a:ext>
            </a:extLst>
          </p:cNvPr>
          <p:cNvSpPr txBox="1"/>
          <p:nvPr/>
        </p:nvSpPr>
        <p:spPr>
          <a:xfrm>
            <a:off x="5904637" y="4891150"/>
            <a:ext cx="2841173" cy="461665"/>
          </a:xfrm>
          <a:prstGeom prst="rect">
            <a:avLst/>
          </a:prstGeom>
          <a:noFill/>
        </p:spPr>
        <p:txBody>
          <a:bodyPr wrap="square" rtlCol="0">
            <a:spAutoFit/>
          </a:bodyPr>
          <a:lstStyle/>
          <a:p>
            <a:pPr algn="ctr"/>
            <a:r>
              <a:rPr lang="en-US" sz="2400" dirty="0">
                <a:solidFill>
                  <a:schemeClr val="accent3"/>
                </a:solidFill>
              </a:rPr>
              <a:t>Data Development </a:t>
            </a:r>
          </a:p>
        </p:txBody>
      </p:sp>
      <p:pic>
        <p:nvPicPr>
          <p:cNvPr id="48" name="Picture 47">
            <a:extLst>
              <a:ext uri="{FF2B5EF4-FFF2-40B4-BE49-F238E27FC236}">
                <a16:creationId xmlns:a16="http://schemas.microsoft.com/office/drawing/2014/main" id="{A066CE04-FAEE-4B51-BF31-E0253F67B96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86856" y="3420088"/>
            <a:ext cx="1527273" cy="1461869"/>
          </a:xfrm>
          <a:prstGeom prst="rect">
            <a:avLst/>
          </a:prstGeom>
          <a:ln>
            <a:noFill/>
          </a:ln>
        </p:spPr>
      </p:pic>
      <p:sp>
        <p:nvSpPr>
          <p:cNvPr id="5" name="Rectangle: Rounded Corners 4">
            <a:extLst>
              <a:ext uri="{FF2B5EF4-FFF2-40B4-BE49-F238E27FC236}">
                <a16:creationId xmlns:a16="http://schemas.microsoft.com/office/drawing/2014/main" id="{32EEE76C-A2E9-4581-8064-F9428E94C5DE}"/>
              </a:ext>
            </a:extLst>
          </p:cNvPr>
          <p:cNvSpPr/>
          <p:nvPr/>
        </p:nvSpPr>
        <p:spPr>
          <a:xfrm>
            <a:off x="1244867" y="1597792"/>
            <a:ext cx="9702265" cy="4199765"/>
          </a:xfrm>
          <a:prstGeom prst="round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861495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descr="A person smiling for the camera&#10;&#10;Description automatically generated with medium confidence">
            <a:extLst>
              <a:ext uri="{FF2B5EF4-FFF2-40B4-BE49-F238E27FC236}">
                <a16:creationId xmlns:a16="http://schemas.microsoft.com/office/drawing/2014/main" id="{B13E0E57-406B-423B-9AEC-4E5A7384797D}"/>
              </a:ext>
            </a:extLst>
          </p:cNvPr>
          <p:cNvPicPr>
            <a:picLocks noGrp="1" noChangeAspect="1"/>
          </p:cNvPicPr>
          <p:nvPr>
            <p:ph type="pic" sz="quarter" idx="15"/>
          </p:nvPr>
        </p:nvPicPr>
        <p:blipFill>
          <a:blip r:embed="rId2">
            <a:extLst>
              <a:ext uri="{28A0092B-C50C-407E-A947-70E740481C1C}">
                <a14:useLocalDpi xmlns:a14="http://schemas.microsoft.com/office/drawing/2010/main" val="0"/>
              </a:ext>
            </a:extLst>
          </a:blip>
          <a:srcRect t="1143" b="1143"/>
          <a:stretch>
            <a:fillRect/>
          </a:stretch>
        </p:blipFill>
        <p:spPr>
          <a:xfrm>
            <a:off x="4058403" y="1756694"/>
            <a:ext cx="1498600" cy="1498600"/>
          </a:xfrm>
        </p:spPr>
      </p:pic>
      <p:sp>
        <p:nvSpPr>
          <p:cNvPr id="3" name="Text Placeholder 2">
            <a:extLst>
              <a:ext uri="{FF2B5EF4-FFF2-40B4-BE49-F238E27FC236}">
                <a16:creationId xmlns:a16="http://schemas.microsoft.com/office/drawing/2014/main" id="{BCD1291B-CE93-4E80-AFEF-38ADE394EC7E}"/>
              </a:ext>
            </a:extLst>
          </p:cNvPr>
          <p:cNvSpPr>
            <a:spLocks noGrp="1"/>
          </p:cNvSpPr>
          <p:nvPr>
            <p:ph type="body" sz="quarter" idx="19"/>
          </p:nvPr>
        </p:nvSpPr>
        <p:spPr>
          <a:xfrm>
            <a:off x="4057774" y="3372833"/>
            <a:ext cx="1499616" cy="369887"/>
          </a:xfrm>
        </p:spPr>
        <p:txBody>
          <a:bodyPr/>
          <a:lstStyle/>
          <a:p>
            <a:r>
              <a:rPr lang="en-US" dirty="0"/>
              <a:t>Michael Lee</a:t>
            </a:r>
          </a:p>
        </p:txBody>
      </p:sp>
      <p:sp>
        <p:nvSpPr>
          <p:cNvPr id="4" name="Text Placeholder 3">
            <a:extLst>
              <a:ext uri="{FF2B5EF4-FFF2-40B4-BE49-F238E27FC236}">
                <a16:creationId xmlns:a16="http://schemas.microsoft.com/office/drawing/2014/main" id="{F285593C-A26E-4AB4-87E6-A97F709012D5}"/>
              </a:ext>
            </a:extLst>
          </p:cNvPr>
          <p:cNvSpPr>
            <a:spLocks noGrp="1"/>
          </p:cNvSpPr>
          <p:nvPr>
            <p:ph type="body" sz="quarter" idx="23"/>
          </p:nvPr>
        </p:nvSpPr>
        <p:spPr>
          <a:xfrm>
            <a:off x="3873018" y="3894040"/>
            <a:ext cx="1869127" cy="1142655"/>
          </a:xfrm>
        </p:spPr>
        <p:txBody>
          <a:bodyPr/>
          <a:lstStyle/>
          <a:p>
            <a:r>
              <a:rPr lang="en-US" dirty="0"/>
              <a:t>AIR</a:t>
            </a:r>
          </a:p>
          <a:p>
            <a:r>
              <a:rPr lang="en-US" dirty="0"/>
              <a:t>Researcher/Data Scientist</a:t>
            </a:r>
          </a:p>
          <a:p>
            <a:r>
              <a:rPr lang="en-US" dirty="0"/>
              <a:t>mlee@air.org</a:t>
            </a:r>
          </a:p>
        </p:txBody>
      </p:sp>
      <p:sp>
        <p:nvSpPr>
          <p:cNvPr id="6" name="Text Placeholder 5">
            <a:extLst>
              <a:ext uri="{FF2B5EF4-FFF2-40B4-BE49-F238E27FC236}">
                <a16:creationId xmlns:a16="http://schemas.microsoft.com/office/drawing/2014/main" id="{BB8E602B-C851-48E7-95AB-0FDA28E4B101}"/>
              </a:ext>
            </a:extLst>
          </p:cNvPr>
          <p:cNvSpPr>
            <a:spLocks noGrp="1"/>
          </p:cNvSpPr>
          <p:nvPr>
            <p:ph type="body" sz="quarter" idx="25"/>
          </p:nvPr>
        </p:nvSpPr>
        <p:spPr>
          <a:xfrm>
            <a:off x="6428845" y="3372833"/>
            <a:ext cx="1499616" cy="369887"/>
          </a:xfrm>
        </p:spPr>
        <p:txBody>
          <a:bodyPr/>
          <a:lstStyle/>
          <a:p>
            <a:r>
              <a:rPr lang="en-US" dirty="0"/>
              <a:t>Christina Jones</a:t>
            </a:r>
          </a:p>
        </p:txBody>
      </p:sp>
      <p:sp>
        <p:nvSpPr>
          <p:cNvPr id="7" name="Text Placeholder 6">
            <a:extLst>
              <a:ext uri="{FF2B5EF4-FFF2-40B4-BE49-F238E27FC236}">
                <a16:creationId xmlns:a16="http://schemas.microsoft.com/office/drawing/2014/main" id="{12A7ED7F-E3D7-4205-8104-4792ACB6DF3E}"/>
              </a:ext>
            </a:extLst>
          </p:cNvPr>
          <p:cNvSpPr>
            <a:spLocks noGrp="1"/>
          </p:cNvSpPr>
          <p:nvPr>
            <p:ph type="body" sz="quarter" idx="26"/>
          </p:nvPr>
        </p:nvSpPr>
        <p:spPr>
          <a:xfrm>
            <a:off x="6341542" y="3894041"/>
            <a:ext cx="1759131" cy="1142655"/>
          </a:xfrm>
        </p:spPr>
        <p:txBody>
          <a:bodyPr/>
          <a:lstStyle/>
          <a:p>
            <a:r>
              <a:rPr lang="en-US" dirty="0"/>
              <a:t>AIR</a:t>
            </a:r>
          </a:p>
          <a:p>
            <a:r>
              <a:rPr lang="en-US" dirty="0"/>
              <a:t>Principal Data Scientist</a:t>
            </a:r>
          </a:p>
          <a:p>
            <a:r>
              <a:rPr lang="en-US" dirty="0"/>
              <a:t>cjones@air.org</a:t>
            </a:r>
          </a:p>
        </p:txBody>
      </p:sp>
      <p:sp>
        <p:nvSpPr>
          <p:cNvPr id="22" name="Title 21">
            <a:extLst>
              <a:ext uri="{FF2B5EF4-FFF2-40B4-BE49-F238E27FC236}">
                <a16:creationId xmlns:a16="http://schemas.microsoft.com/office/drawing/2014/main" id="{7269C255-E35B-4CF8-97DB-275DFF757C61}"/>
              </a:ext>
            </a:extLst>
          </p:cNvPr>
          <p:cNvSpPr>
            <a:spLocks noGrp="1"/>
          </p:cNvSpPr>
          <p:nvPr>
            <p:ph type="title"/>
          </p:nvPr>
        </p:nvSpPr>
        <p:spPr/>
        <p:txBody>
          <a:bodyPr/>
          <a:lstStyle/>
          <a:p>
            <a:r>
              <a:rPr lang="en-US" dirty="0"/>
              <a:t>Meet the Presenters</a:t>
            </a:r>
          </a:p>
        </p:txBody>
      </p:sp>
      <p:pic>
        <p:nvPicPr>
          <p:cNvPr id="11" name="Picture Placeholder 13" descr="A person smiling for the camera&#10;&#10;Description automatically generated with medium confidence">
            <a:extLst>
              <a:ext uri="{FF2B5EF4-FFF2-40B4-BE49-F238E27FC236}">
                <a16:creationId xmlns:a16="http://schemas.microsoft.com/office/drawing/2014/main" id="{B1C2BC3C-0F63-4013-A5EF-73CCA5D27727}"/>
              </a:ext>
            </a:extLst>
          </p:cNvPr>
          <p:cNvPicPr>
            <a:picLocks noGrp="1" noChangeAspect="1"/>
          </p:cNvPicPr>
          <p:nvPr>
            <p:ph type="pic" sz="quarter" idx="24"/>
          </p:nvPr>
        </p:nvPicPr>
        <p:blipFill>
          <a:blip r:embed="rId3">
            <a:extLst>
              <a:ext uri="{28A0092B-C50C-407E-A947-70E740481C1C}">
                <a14:useLocalDpi xmlns:a14="http://schemas.microsoft.com/office/drawing/2010/main" val="0"/>
              </a:ext>
            </a:extLst>
          </a:blip>
          <a:srcRect t="2279" b="2279"/>
          <a:stretch>
            <a:fillRect/>
          </a:stretch>
        </p:blipFill>
        <p:spPr>
          <a:xfrm>
            <a:off x="6428540" y="1756694"/>
            <a:ext cx="1500188" cy="1498600"/>
          </a:xfrm>
        </p:spPr>
      </p:pic>
    </p:spTree>
    <p:extLst>
      <p:ext uri="{BB962C8B-B14F-4D97-AF65-F5344CB8AC3E}">
        <p14:creationId xmlns:p14="http://schemas.microsoft.com/office/powerpoint/2010/main" val="7763873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a:extLst>
              <a:ext uri="{FF2B5EF4-FFF2-40B4-BE49-F238E27FC236}">
                <a16:creationId xmlns:a16="http://schemas.microsoft.com/office/drawing/2014/main" id="{323D475B-9397-49CF-AC49-890443F0AB6A}"/>
              </a:ext>
            </a:extLst>
          </p:cNvPr>
          <p:cNvSpPr txBox="1"/>
          <p:nvPr/>
        </p:nvSpPr>
        <p:spPr>
          <a:xfrm>
            <a:off x="552450" y="1237189"/>
            <a:ext cx="11255829" cy="4832092"/>
          </a:xfrm>
          <a:prstGeom prst="rect">
            <a:avLst/>
          </a:prstGeom>
          <a:noFill/>
        </p:spPr>
        <p:txBody>
          <a:bodyPr wrap="square" rtlCol="0">
            <a:spAutoFit/>
          </a:bodyPr>
          <a:lstStyle/>
          <a:p>
            <a:pPr marL="571500" indent="-571500">
              <a:buFont typeface="+mj-lt"/>
              <a:buAutoNum type="romanUcPeriod"/>
            </a:pPr>
            <a:r>
              <a:rPr lang="en-US" sz="2800" b="1" dirty="0"/>
              <a:t>What Is a Data Story?</a:t>
            </a:r>
          </a:p>
          <a:p>
            <a:pPr marL="1200150" lvl="2" indent="-285750">
              <a:buFont typeface="Arial" panose="020B0604020202020204" pitchFamily="34" charset="0"/>
              <a:buChar char="•"/>
            </a:pPr>
            <a:r>
              <a:rPr lang="en-US" sz="2800" dirty="0"/>
              <a:t>Examples from outside of AIR</a:t>
            </a:r>
          </a:p>
          <a:p>
            <a:pPr marL="1200150" lvl="2" indent="-285750">
              <a:buFont typeface="Arial" panose="020B0604020202020204" pitchFamily="34" charset="0"/>
              <a:buChar char="•"/>
            </a:pPr>
            <a:r>
              <a:rPr lang="en-US" sz="2800" dirty="0"/>
              <a:t>Products supported by AIR</a:t>
            </a:r>
          </a:p>
          <a:p>
            <a:pPr marL="1200150" lvl="2" indent="-285750">
              <a:buFont typeface="Arial" panose="020B0604020202020204" pitchFamily="34" charset="0"/>
              <a:buChar char="•"/>
            </a:pPr>
            <a:r>
              <a:rPr lang="en-US" sz="2800" dirty="0"/>
              <a:t>Activity One</a:t>
            </a:r>
          </a:p>
          <a:p>
            <a:pPr marL="571500" indent="-571500">
              <a:buFont typeface="+mj-lt"/>
              <a:buAutoNum type="romanUcPeriod"/>
            </a:pPr>
            <a:r>
              <a:rPr lang="en-US" sz="2800" b="1" dirty="0"/>
              <a:t>Data Story Process</a:t>
            </a:r>
          </a:p>
          <a:p>
            <a:pPr marL="1200150" lvl="2" indent="-285750">
              <a:buFont typeface="Arial" panose="020B0604020202020204" pitchFamily="34" charset="0"/>
              <a:buChar char="•"/>
            </a:pPr>
            <a:r>
              <a:rPr lang="en-US" sz="2800" dirty="0"/>
              <a:t>Step-by-step discussion of data story process</a:t>
            </a:r>
          </a:p>
          <a:p>
            <a:pPr marL="1200150" lvl="2" indent="-285750">
              <a:buFont typeface="Arial" panose="020B0604020202020204" pitchFamily="34" charset="0"/>
              <a:buChar char="•"/>
            </a:pPr>
            <a:r>
              <a:rPr lang="en-US" sz="2800" dirty="0"/>
              <a:t>Overview of the data story team/skillset</a:t>
            </a:r>
          </a:p>
          <a:p>
            <a:pPr marL="1200150" lvl="2" indent="-285750">
              <a:buFont typeface="Arial" panose="020B0604020202020204" pitchFamily="34" charset="0"/>
              <a:buChar char="•"/>
            </a:pPr>
            <a:r>
              <a:rPr lang="en-US" sz="2800" dirty="0"/>
              <a:t>Activities Two and Three</a:t>
            </a:r>
          </a:p>
          <a:p>
            <a:pPr marL="571500" indent="-571500">
              <a:buFont typeface="+mj-lt"/>
              <a:buAutoNum type="romanUcPeriod"/>
            </a:pPr>
            <a:r>
              <a:rPr lang="en-US" sz="2800" b="1" dirty="0"/>
              <a:t>Wrap-up</a:t>
            </a:r>
          </a:p>
          <a:p>
            <a:pPr marL="1200150" lvl="2" indent="-285750">
              <a:buFont typeface="Arial" panose="020B0604020202020204" pitchFamily="34" charset="0"/>
              <a:buChar char="•"/>
            </a:pPr>
            <a:r>
              <a:rPr lang="en-US" sz="2800" dirty="0"/>
              <a:t>Resources</a:t>
            </a:r>
          </a:p>
          <a:p>
            <a:pPr marL="1200150" lvl="2" indent="-285750">
              <a:buFont typeface="Arial" panose="020B0604020202020204" pitchFamily="34" charset="0"/>
              <a:buChar char="•"/>
            </a:pPr>
            <a:r>
              <a:rPr lang="en-US" sz="2800" dirty="0"/>
              <a:t>Questions</a:t>
            </a:r>
          </a:p>
        </p:txBody>
      </p:sp>
      <p:sp>
        <p:nvSpPr>
          <p:cNvPr id="6" name="Title 1">
            <a:extLst>
              <a:ext uri="{FF2B5EF4-FFF2-40B4-BE49-F238E27FC236}">
                <a16:creationId xmlns:a16="http://schemas.microsoft.com/office/drawing/2014/main" id="{2C06EB05-3960-4E99-9965-9E0A333DEA77}"/>
              </a:ext>
            </a:extLst>
          </p:cNvPr>
          <p:cNvSpPr>
            <a:spLocks noGrp="1"/>
          </p:cNvSpPr>
          <p:nvPr>
            <p:ph type="title"/>
          </p:nvPr>
        </p:nvSpPr>
        <p:spPr>
          <a:xfrm>
            <a:off x="458724" y="0"/>
            <a:ext cx="11274552" cy="1051560"/>
          </a:xfrm>
        </p:spPr>
        <p:txBody>
          <a:bodyPr/>
          <a:lstStyle/>
          <a:p>
            <a:r>
              <a:rPr lang="en-US"/>
              <a:t>Agenda</a:t>
            </a:r>
            <a:endParaRPr lang="en-US" dirty="0"/>
          </a:p>
        </p:txBody>
      </p:sp>
    </p:spTree>
    <p:extLst>
      <p:ext uri="{BB962C8B-B14F-4D97-AF65-F5344CB8AC3E}">
        <p14:creationId xmlns:p14="http://schemas.microsoft.com/office/powerpoint/2010/main" val="11452096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4DBE5E2-92A3-4447-93DB-75EC65E81E1B}"/>
              </a:ext>
            </a:extLst>
          </p:cNvPr>
          <p:cNvSpPr>
            <a:spLocks noGrp="1"/>
          </p:cNvSpPr>
          <p:nvPr>
            <p:ph type="title"/>
          </p:nvPr>
        </p:nvSpPr>
        <p:spPr/>
        <p:txBody>
          <a:bodyPr/>
          <a:lstStyle/>
          <a:p>
            <a:r>
              <a:rPr lang="en-US" dirty="0"/>
              <a:t>What Is a Data Story?</a:t>
            </a:r>
          </a:p>
        </p:txBody>
      </p:sp>
      <p:sp>
        <p:nvSpPr>
          <p:cNvPr id="7" name="Text Placeholder 6">
            <a:extLst>
              <a:ext uri="{FF2B5EF4-FFF2-40B4-BE49-F238E27FC236}">
                <a16:creationId xmlns:a16="http://schemas.microsoft.com/office/drawing/2014/main" id="{CEBA1E9A-BFB0-477F-8AD4-177F4E44B9CD}"/>
              </a:ext>
            </a:extLst>
          </p:cNvPr>
          <p:cNvSpPr>
            <a:spLocks noGrp="1"/>
          </p:cNvSpPr>
          <p:nvPr>
            <p:ph type="body" sz="quarter" idx="17"/>
          </p:nvPr>
        </p:nvSpPr>
        <p:spPr/>
        <p:txBody>
          <a:bodyPr/>
          <a:lstStyle/>
          <a:p>
            <a:endParaRPr lang="en-US"/>
          </a:p>
        </p:txBody>
      </p:sp>
      <p:sp>
        <p:nvSpPr>
          <p:cNvPr id="10" name="Content Placeholder 5">
            <a:extLst>
              <a:ext uri="{FF2B5EF4-FFF2-40B4-BE49-F238E27FC236}">
                <a16:creationId xmlns:a16="http://schemas.microsoft.com/office/drawing/2014/main" id="{FF2E8F0F-CC1F-4A76-B291-969F57D6BFC6}"/>
              </a:ext>
            </a:extLst>
          </p:cNvPr>
          <p:cNvSpPr>
            <a:spLocks noGrp="1"/>
          </p:cNvSpPr>
          <p:nvPr>
            <p:ph sz="quarter" idx="14"/>
          </p:nvPr>
        </p:nvSpPr>
        <p:spPr>
          <a:xfrm>
            <a:off x="457200" y="1307592"/>
            <a:ext cx="10463349" cy="3168614"/>
          </a:xfrm>
        </p:spPr>
        <p:txBody>
          <a:bodyPr/>
          <a:lstStyle/>
          <a:p>
            <a:r>
              <a:rPr lang="en-US" dirty="0"/>
              <a:t>A </a:t>
            </a:r>
            <a:r>
              <a:rPr lang="en-US" i="1" dirty="0"/>
              <a:t>data story </a:t>
            </a:r>
            <a:r>
              <a:rPr lang="en-US" dirty="0"/>
              <a:t>is a web-based article that integrates text, visual artifacts, and interactives and is designed to engage and inform.</a:t>
            </a:r>
          </a:p>
        </p:txBody>
      </p:sp>
    </p:spTree>
    <p:extLst>
      <p:ext uri="{BB962C8B-B14F-4D97-AF65-F5344CB8AC3E}">
        <p14:creationId xmlns:p14="http://schemas.microsoft.com/office/powerpoint/2010/main" val="25827118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99DC2C9-05BF-4E94-84F1-91798F13D393}"/>
              </a:ext>
            </a:extLst>
          </p:cNvPr>
          <p:cNvSpPr/>
          <p:nvPr/>
        </p:nvSpPr>
        <p:spPr>
          <a:xfrm>
            <a:off x="458724" y="4313571"/>
            <a:ext cx="5009844" cy="646331"/>
          </a:xfrm>
          <a:prstGeom prst="rect">
            <a:avLst/>
          </a:prstGeom>
        </p:spPr>
        <p:txBody>
          <a:bodyPr wrap="square">
            <a:spAutoFit/>
          </a:bodyPr>
          <a:lstStyle/>
          <a:p>
            <a:r>
              <a:rPr lang="en-US" dirty="0">
                <a:hlinkClick r:id="rId3"/>
              </a:rPr>
              <a:t>https://www.nytimes.com/interactive/2018/08/30/climate/how-much-hotter-is-your-hometown.html</a:t>
            </a:r>
            <a:endParaRPr lang="en-US" dirty="0"/>
          </a:p>
        </p:txBody>
      </p:sp>
      <p:pic>
        <p:nvPicPr>
          <p:cNvPr id="6" name="Picture 5">
            <a:extLst>
              <a:ext uri="{FF2B5EF4-FFF2-40B4-BE49-F238E27FC236}">
                <a16:creationId xmlns:a16="http://schemas.microsoft.com/office/drawing/2014/main" id="{C15814D4-08AA-4408-B999-85508E4B8365}"/>
              </a:ext>
            </a:extLst>
          </p:cNvPr>
          <p:cNvPicPr>
            <a:picLocks noChangeAspect="1"/>
          </p:cNvPicPr>
          <p:nvPr/>
        </p:nvPicPr>
        <p:blipFill>
          <a:blip r:embed="rId4"/>
          <a:stretch>
            <a:fillRect/>
          </a:stretch>
        </p:blipFill>
        <p:spPr>
          <a:xfrm>
            <a:off x="7256901" y="417140"/>
            <a:ext cx="4659796" cy="2420392"/>
          </a:xfrm>
          <a:prstGeom prst="rect">
            <a:avLst/>
          </a:prstGeom>
        </p:spPr>
      </p:pic>
      <p:pic>
        <p:nvPicPr>
          <p:cNvPr id="7" name="Picture 6">
            <a:extLst>
              <a:ext uri="{FF2B5EF4-FFF2-40B4-BE49-F238E27FC236}">
                <a16:creationId xmlns:a16="http://schemas.microsoft.com/office/drawing/2014/main" id="{7B9409A2-7A77-4DB1-A472-E000AC569B1F}"/>
              </a:ext>
            </a:extLst>
          </p:cNvPr>
          <p:cNvPicPr>
            <a:picLocks noChangeAspect="1"/>
          </p:cNvPicPr>
          <p:nvPr/>
        </p:nvPicPr>
        <p:blipFill>
          <a:blip r:embed="rId5"/>
          <a:stretch>
            <a:fillRect/>
          </a:stretch>
        </p:blipFill>
        <p:spPr>
          <a:xfrm>
            <a:off x="6901831" y="3399440"/>
            <a:ext cx="5168765" cy="2576000"/>
          </a:xfrm>
          <a:prstGeom prst="rect">
            <a:avLst/>
          </a:prstGeom>
        </p:spPr>
      </p:pic>
      <p:pic>
        <p:nvPicPr>
          <p:cNvPr id="8" name="Picture 7">
            <a:extLst>
              <a:ext uri="{FF2B5EF4-FFF2-40B4-BE49-F238E27FC236}">
                <a16:creationId xmlns:a16="http://schemas.microsoft.com/office/drawing/2014/main" id="{9D5815E7-F759-4BFC-935C-5951A69B9041}"/>
              </a:ext>
            </a:extLst>
          </p:cNvPr>
          <p:cNvPicPr>
            <a:picLocks noChangeAspect="1"/>
          </p:cNvPicPr>
          <p:nvPr/>
        </p:nvPicPr>
        <p:blipFill>
          <a:blip r:embed="rId6"/>
          <a:stretch>
            <a:fillRect/>
          </a:stretch>
        </p:blipFill>
        <p:spPr>
          <a:xfrm>
            <a:off x="489311" y="1556625"/>
            <a:ext cx="6096000" cy="2251881"/>
          </a:xfrm>
          <a:prstGeom prst="rect">
            <a:avLst/>
          </a:prstGeom>
          <a:ln>
            <a:solidFill>
              <a:schemeClr val="tx1"/>
            </a:solidFill>
          </a:ln>
        </p:spPr>
      </p:pic>
      <p:sp>
        <p:nvSpPr>
          <p:cNvPr id="10" name="Title 1">
            <a:extLst>
              <a:ext uri="{FF2B5EF4-FFF2-40B4-BE49-F238E27FC236}">
                <a16:creationId xmlns:a16="http://schemas.microsoft.com/office/drawing/2014/main" id="{1B151386-CB32-425D-B903-1C8E3256F618}"/>
              </a:ext>
            </a:extLst>
          </p:cNvPr>
          <p:cNvSpPr>
            <a:spLocks noGrp="1"/>
          </p:cNvSpPr>
          <p:nvPr>
            <p:ph type="title"/>
          </p:nvPr>
        </p:nvSpPr>
        <p:spPr>
          <a:xfrm>
            <a:off x="458724" y="0"/>
            <a:ext cx="10722623" cy="1051560"/>
          </a:xfrm>
        </p:spPr>
        <p:txBody>
          <a:bodyPr/>
          <a:lstStyle/>
          <a:p>
            <a:r>
              <a:rPr lang="en-US" dirty="0"/>
              <a:t>“How Much Hotter Is Your Hometown” (Outside Project)</a:t>
            </a:r>
          </a:p>
        </p:txBody>
      </p:sp>
    </p:spTree>
    <p:extLst>
      <p:ext uri="{BB962C8B-B14F-4D97-AF65-F5344CB8AC3E}">
        <p14:creationId xmlns:p14="http://schemas.microsoft.com/office/powerpoint/2010/main" val="944317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99DC2C9-05BF-4E94-84F1-91798F13D393}"/>
              </a:ext>
            </a:extLst>
          </p:cNvPr>
          <p:cNvSpPr/>
          <p:nvPr/>
        </p:nvSpPr>
        <p:spPr>
          <a:xfrm>
            <a:off x="544817" y="4991001"/>
            <a:ext cx="5009844" cy="923330"/>
          </a:xfrm>
          <a:prstGeom prst="rect">
            <a:avLst/>
          </a:prstGeom>
        </p:spPr>
        <p:txBody>
          <a:bodyPr wrap="square">
            <a:spAutoFit/>
          </a:bodyPr>
          <a:lstStyle/>
          <a:p>
            <a:r>
              <a:rPr lang="en-US" dirty="0">
                <a:hlinkClick r:id="rId3"/>
              </a:rPr>
              <a:t>https://projects.jsonline.com/news/2018/10/5/high-student-turnover-in-milwaukee-stalls-achievement-despite-reforms.html</a:t>
            </a:r>
            <a:endParaRPr lang="en-US" dirty="0"/>
          </a:p>
        </p:txBody>
      </p:sp>
      <p:pic>
        <p:nvPicPr>
          <p:cNvPr id="8" name="Picture 7">
            <a:extLst>
              <a:ext uri="{FF2B5EF4-FFF2-40B4-BE49-F238E27FC236}">
                <a16:creationId xmlns:a16="http://schemas.microsoft.com/office/drawing/2014/main" id="{9D5815E7-F759-4BFC-935C-5951A69B904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44817" y="1556623"/>
            <a:ext cx="5421375" cy="2929315"/>
          </a:xfrm>
          <a:prstGeom prst="rect">
            <a:avLst/>
          </a:prstGeom>
          <a:ln>
            <a:solidFill>
              <a:schemeClr val="tx1"/>
            </a:solidFill>
          </a:ln>
        </p:spPr>
      </p:pic>
      <p:sp>
        <p:nvSpPr>
          <p:cNvPr id="10" name="Title 1">
            <a:extLst>
              <a:ext uri="{FF2B5EF4-FFF2-40B4-BE49-F238E27FC236}">
                <a16:creationId xmlns:a16="http://schemas.microsoft.com/office/drawing/2014/main" id="{1B151386-CB32-425D-B903-1C8E3256F618}"/>
              </a:ext>
            </a:extLst>
          </p:cNvPr>
          <p:cNvSpPr>
            <a:spLocks noGrp="1"/>
          </p:cNvSpPr>
          <p:nvPr>
            <p:ph type="title"/>
          </p:nvPr>
        </p:nvSpPr>
        <p:spPr>
          <a:xfrm>
            <a:off x="458724" y="0"/>
            <a:ext cx="11274552" cy="1051560"/>
          </a:xfrm>
        </p:spPr>
        <p:txBody>
          <a:bodyPr/>
          <a:lstStyle/>
          <a:p>
            <a:r>
              <a:rPr lang="en-US" dirty="0"/>
              <a:t>“Lessons Lost” (Outside Project)</a:t>
            </a:r>
          </a:p>
        </p:txBody>
      </p:sp>
      <p:pic>
        <p:nvPicPr>
          <p:cNvPr id="3" name="Picture 2">
            <a:extLst>
              <a:ext uri="{FF2B5EF4-FFF2-40B4-BE49-F238E27FC236}">
                <a16:creationId xmlns:a16="http://schemas.microsoft.com/office/drawing/2014/main" id="{1A92CBEA-873B-42B6-BE49-BD7EF58A6ACC}"/>
              </a:ext>
            </a:extLst>
          </p:cNvPr>
          <p:cNvPicPr>
            <a:picLocks noChangeAspect="1"/>
          </p:cNvPicPr>
          <p:nvPr/>
        </p:nvPicPr>
        <p:blipFill>
          <a:blip r:embed="rId5"/>
          <a:stretch>
            <a:fillRect/>
          </a:stretch>
        </p:blipFill>
        <p:spPr>
          <a:xfrm>
            <a:off x="8929238" y="874014"/>
            <a:ext cx="3004334" cy="4817375"/>
          </a:xfrm>
          <a:prstGeom prst="rect">
            <a:avLst/>
          </a:prstGeom>
        </p:spPr>
      </p:pic>
      <p:pic>
        <p:nvPicPr>
          <p:cNvPr id="9" name="Picture 8">
            <a:extLst>
              <a:ext uri="{FF2B5EF4-FFF2-40B4-BE49-F238E27FC236}">
                <a16:creationId xmlns:a16="http://schemas.microsoft.com/office/drawing/2014/main" id="{584F3348-3FAE-4109-BABB-5ABFD572FE43}"/>
              </a:ext>
            </a:extLst>
          </p:cNvPr>
          <p:cNvPicPr>
            <a:picLocks noChangeAspect="1"/>
          </p:cNvPicPr>
          <p:nvPr/>
        </p:nvPicPr>
        <p:blipFill>
          <a:blip r:embed="rId6"/>
          <a:stretch>
            <a:fillRect/>
          </a:stretch>
        </p:blipFill>
        <p:spPr>
          <a:xfrm>
            <a:off x="6262230" y="2883799"/>
            <a:ext cx="2483794" cy="2491378"/>
          </a:xfrm>
          <a:prstGeom prst="rect">
            <a:avLst/>
          </a:prstGeom>
        </p:spPr>
      </p:pic>
      <p:pic>
        <p:nvPicPr>
          <p:cNvPr id="12" name="Picture 11">
            <a:extLst>
              <a:ext uri="{FF2B5EF4-FFF2-40B4-BE49-F238E27FC236}">
                <a16:creationId xmlns:a16="http://schemas.microsoft.com/office/drawing/2014/main" id="{F6250F27-E88A-4D76-91D3-B0DBBDCE7FF9}"/>
              </a:ext>
            </a:extLst>
          </p:cNvPr>
          <p:cNvPicPr>
            <a:picLocks noChangeAspect="1"/>
          </p:cNvPicPr>
          <p:nvPr/>
        </p:nvPicPr>
        <p:blipFill>
          <a:blip r:embed="rId7"/>
          <a:stretch>
            <a:fillRect/>
          </a:stretch>
        </p:blipFill>
        <p:spPr>
          <a:xfrm>
            <a:off x="6225810" y="1166611"/>
            <a:ext cx="2703428" cy="1602137"/>
          </a:xfrm>
          <a:prstGeom prst="rect">
            <a:avLst/>
          </a:prstGeom>
        </p:spPr>
      </p:pic>
    </p:spTree>
    <p:extLst>
      <p:ext uri="{BB962C8B-B14F-4D97-AF65-F5344CB8AC3E}">
        <p14:creationId xmlns:p14="http://schemas.microsoft.com/office/powerpoint/2010/main" val="19049639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99DC2C9-05BF-4E94-84F1-91798F13D393}"/>
              </a:ext>
            </a:extLst>
          </p:cNvPr>
          <p:cNvSpPr/>
          <p:nvPr/>
        </p:nvSpPr>
        <p:spPr>
          <a:xfrm>
            <a:off x="489311" y="4044410"/>
            <a:ext cx="5009844" cy="923330"/>
          </a:xfrm>
          <a:prstGeom prst="rect">
            <a:avLst/>
          </a:prstGeom>
        </p:spPr>
        <p:txBody>
          <a:bodyPr wrap="square">
            <a:spAutoFit/>
          </a:bodyPr>
          <a:lstStyle/>
          <a:p>
            <a:r>
              <a:rPr lang="en-US" dirty="0">
                <a:hlinkClick r:id="rId3"/>
              </a:rPr>
              <a:t>https://fivethirtyeight.com/features/americans-didnt-wait-for-their-governors-to-tell-them-to-stay-home-because-of-covid-19/</a:t>
            </a:r>
            <a:endParaRPr lang="en-US" dirty="0"/>
          </a:p>
        </p:txBody>
      </p:sp>
      <p:pic>
        <p:nvPicPr>
          <p:cNvPr id="8" name="Picture 7">
            <a:extLst>
              <a:ext uri="{FF2B5EF4-FFF2-40B4-BE49-F238E27FC236}">
                <a16:creationId xmlns:a16="http://schemas.microsoft.com/office/drawing/2014/main" id="{9D5815E7-F759-4BFC-935C-5951A69B904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89311" y="1614367"/>
            <a:ext cx="6096000" cy="2136396"/>
          </a:xfrm>
          <a:prstGeom prst="rect">
            <a:avLst/>
          </a:prstGeom>
          <a:ln>
            <a:solidFill>
              <a:schemeClr val="tx1"/>
            </a:solidFill>
          </a:ln>
        </p:spPr>
      </p:pic>
      <p:sp>
        <p:nvSpPr>
          <p:cNvPr id="10" name="Title 1">
            <a:extLst>
              <a:ext uri="{FF2B5EF4-FFF2-40B4-BE49-F238E27FC236}">
                <a16:creationId xmlns:a16="http://schemas.microsoft.com/office/drawing/2014/main" id="{1B151386-CB32-425D-B903-1C8E3256F618}"/>
              </a:ext>
            </a:extLst>
          </p:cNvPr>
          <p:cNvSpPr>
            <a:spLocks noGrp="1"/>
          </p:cNvSpPr>
          <p:nvPr>
            <p:ph type="title"/>
          </p:nvPr>
        </p:nvSpPr>
        <p:spPr>
          <a:xfrm>
            <a:off x="458724" y="0"/>
            <a:ext cx="11274552" cy="1051560"/>
          </a:xfrm>
        </p:spPr>
        <p:txBody>
          <a:bodyPr/>
          <a:lstStyle/>
          <a:p>
            <a:r>
              <a:rPr lang="en-US" dirty="0"/>
              <a:t>“Americans Didn’t Wait” (Outside Project)</a:t>
            </a:r>
          </a:p>
        </p:txBody>
      </p:sp>
      <p:pic>
        <p:nvPicPr>
          <p:cNvPr id="4" name="Picture 3">
            <a:extLst>
              <a:ext uri="{FF2B5EF4-FFF2-40B4-BE49-F238E27FC236}">
                <a16:creationId xmlns:a16="http://schemas.microsoft.com/office/drawing/2014/main" id="{646DEA93-020F-4A6A-AA11-878597120D34}"/>
              </a:ext>
            </a:extLst>
          </p:cNvPr>
          <p:cNvPicPr>
            <a:picLocks noChangeAspect="1"/>
          </p:cNvPicPr>
          <p:nvPr/>
        </p:nvPicPr>
        <p:blipFill>
          <a:blip r:embed="rId5"/>
          <a:stretch>
            <a:fillRect/>
          </a:stretch>
        </p:blipFill>
        <p:spPr>
          <a:xfrm>
            <a:off x="6724957" y="1371600"/>
            <a:ext cx="5020516" cy="4114800"/>
          </a:xfrm>
          <a:prstGeom prst="rect">
            <a:avLst/>
          </a:prstGeom>
        </p:spPr>
      </p:pic>
    </p:spTree>
    <p:extLst>
      <p:ext uri="{BB962C8B-B14F-4D97-AF65-F5344CB8AC3E}">
        <p14:creationId xmlns:p14="http://schemas.microsoft.com/office/powerpoint/2010/main" val="1528926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58519A9-4049-413C-AE35-8935B852DB80}"/>
              </a:ext>
            </a:extLst>
          </p:cNvPr>
          <p:cNvPicPr>
            <a:picLocks noChangeAspect="1"/>
          </p:cNvPicPr>
          <p:nvPr/>
        </p:nvPicPr>
        <p:blipFill>
          <a:blip r:embed="rId3"/>
          <a:stretch>
            <a:fillRect/>
          </a:stretch>
        </p:blipFill>
        <p:spPr>
          <a:xfrm>
            <a:off x="6352674" y="4159542"/>
            <a:ext cx="5380602" cy="1925499"/>
          </a:xfrm>
          <a:prstGeom prst="rect">
            <a:avLst/>
          </a:prstGeom>
        </p:spPr>
      </p:pic>
      <p:pic>
        <p:nvPicPr>
          <p:cNvPr id="3" name="Picture 2">
            <a:extLst>
              <a:ext uri="{FF2B5EF4-FFF2-40B4-BE49-F238E27FC236}">
                <a16:creationId xmlns:a16="http://schemas.microsoft.com/office/drawing/2014/main" id="{04457C5B-449E-4D0D-8749-14E991776440}"/>
              </a:ext>
            </a:extLst>
          </p:cNvPr>
          <p:cNvPicPr>
            <a:picLocks noChangeAspect="1"/>
          </p:cNvPicPr>
          <p:nvPr/>
        </p:nvPicPr>
        <p:blipFill>
          <a:blip r:embed="rId4"/>
          <a:stretch>
            <a:fillRect/>
          </a:stretch>
        </p:blipFill>
        <p:spPr>
          <a:xfrm>
            <a:off x="457201" y="1569735"/>
            <a:ext cx="5491212" cy="2923023"/>
          </a:xfrm>
          <a:prstGeom prst="rect">
            <a:avLst/>
          </a:prstGeom>
          <a:ln>
            <a:solidFill>
              <a:schemeClr val="tx1"/>
            </a:solidFill>
          </a:ln>
        </p:spPr>
      </p:pic>
      <p:pic>
        <p:nvPicPr>
          <p:cNvPr id="4" name="Picture 3">
            <a:extLst>
              <a:ext uri="{FF2B5EF4-FFF2-40B4-BE49-F238E27FC236}">
                <a16:creationId xmlns:a16="http://schemas.microsoft.com/office/drawing/2014/main" id="{43B4D6AC-F1AC-43EE-A2BB-1739B99EF7EE}"/>
              </a:ext>
            </a:extLst>
          </p:cNvPr>
          <p:cNvPicPr>
            <a:picLocks noChangeAspect="1"/>
          </p:cNvPicPr>
          <p:nvPr/>
        </p:nvPicPr>
        <p:blipFill>
          <a:blip r:embed="rId5"/>
          <a:stretch>
            <a:fillRect/>
          </a:stretch>
        </p:blipFill>
        <p:spPr>
          <a:xfrm>
            <a:off x="7065583" y="945748"/>
            <a:ext cx="3954784" cy="3104632"/>
          </a:xfrm>
          <a:prstGeom prst="rect">
            <a:avLst/>
          </a:prstGeom>
        </p:spPr>
      </p:pic>
      <p:sp>
        <p:nvSpPr>
          <p:cNvPr id="5" name="Rectangle 4">
            <a:extLst>
              <a:ext uri="{FF2B5EF4-FFF2-40B4-BE49-F238E27FC236}">
                <a16:creationId xmlns:a16="http://schemas.microsoft.com/office/drawing/2014/main" id="{099DC2C9-05BF-4E94-84F1-91798F13D393}"/>
              </a:ext>
            </a:extLst>
          </p:cNvPr>
          <p:cNvSpPr/>
          <p:nvPr/>
        </p:nvSpPr>
        <p:spPr>
          <a:xfrm>
            <a:off x="457201" y="4706037"/>
            <a:ext cx="3908955" cy="369332"/>
          </a:xfrm>
          <a:prstGeom prst="rect">
            <a:avLst/>
          </a:prstGeom>
        </p:spPr>
        <p:txBody>
          <a:bodyPr wrap="none">
            <a:spAutoFit/>
          </a:bodyPr>
          <a:lstStyle/>
          <a:p>
            <a:r>
              <a:rPr lang="en-US" dirty="0">
                <a:hlinkClick r:id="rId6"/>
              </a:rPr>
              <a:t>https://pudding.cool/2018/08/pockets/</a:t>
            </a:r>
            <a:endParaRPr lang="en-US" dirty="0"/>
          </a:p>
        </p:txBody>
      </p:sp>
      <p:sp>
        <p:nvSpPr>
          <p:cNvPr id="10" name="Title 5">
            <a:extLst>
              <a:ext uri="{FF2B5EF4-FFF2-40B4-BE49-F238E27FC236}">
                <a16:creationId xmlns:a16="http://schemas.microsoft.com/office/drawing/2014/main" id="{4DE4B1AC-D9CE-4C0F-BED5-47883F6A4752}"/>
              </a:ext>
            </a:extLst>
          </p:cNvPr>
          <p:cNvSpPr>
            <a:spLocks noGrp="1"/>
          </p:cNvSpPr>
          <p:nvPr>
            <p:ph type="title"/>
          </p:nvPr>
        </p:nvSpPr>
        <p:spPr>
          <a:xfrm>
            <a:off x="458724" y="0"/>
            <a:ext cx="11274552" cy="836586"/>
          </a:xfrm>
        </p:spPr>
        <p:txBody>
          <a:bodyPr/>
          <a:lstStyle/>
          <a:p>
            <a:r>
              <a:rPr lang="en-US" dirty="0"/>
              <a:t>“Pockets” (Outside Project)</a:t>
            </a:r>
          </a:p>
        </p:txBody>
      </p:sp>
    </p:spTree>
    <p:extLst>
      <p:ext uri="{BB962C8B-B14F-4D97-AF65-F5344CB8AC3E}">
        <p14:creationId xmlns:p14="http://schemas.microsoft.com/office/powerpoint/2010/main" val="28697491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1F16ED0-BDAA-4CCF-8914-3D0614B58BF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28572" y="1787456"/>
            <a:ext cx="5730689" cy="2952282"/>
          </a:xfrm>
          <a:prstGeom prst="rect">
            <a:avLst/>
          </a:prstGeom>
          <a:ln>
            <a:solidFill>
              <a:schemeClr val="tx1"/>
            </a:solidFill>
          </a:ln>
        </p:spPr>
      </p:pic>
      <p:sp>
        <p:nvSpPr>
          <p:cNvPr id="7" name="Rectangle 6">
            <a:extLst>
              <a:ext uri="{FF2B5EF4-FFF2-40B4-BE49-F238E27FC236}">
                <a16:creationId xmlns:a16="http://schemas.microsoft.com/office/drawing/2014/main" id="{79B82B1A-09F2-40C4-95DA-E70D41DA54C0}"/>
              </a:ext>
            </a:extLst>
          </p:cNvPr>
          <p:cNvSpPr/>
          <p:nvPr/>
        </p:nvSpPr>
        <p:spPr>
          <a:xfrm>
            <a:off x="328572" y="5224588"/>
            <a:ext cx="4645759" cy="369332"/>
          </a:xfrm>
          <a:prstGeom prst="rect">
            <a:avLst/>
          </a:prstGeom>
        </p:spPr>
        <p:txBody>
          <a:bodyPr wrap="none">
            <a:spAutoFit/>
          </a:bodyPr>
          <a:lstStyle/>
          <a:p>
            <a:r>
              <a:rPr lang="en-US" dirty="0">
                <a:hlinkClick r:id="rId4"/>
              </a:rPr>
              <a:t>https://www2.ed.gov/datastory/cte/index.html</a:t>
            </a:r>
            <a:endParaRPr lang="en-US" dirty="0"/>
          </a:p>
        </p:txBody>
      </p:sp>
      <p:sp>
        <p:nvSpPr>
          <p:cNvPr id="2" name="Title 1">
            <a:extLst>
              <a:ext uri="{FF2B5EF4-FFF2-40B4-BE49-F238E27FC236}">
                <a16:creationId xmlns:a16="http://schemas.microsoft.com/office/drawing/2014/main" id="{4937B939-8173-475A-940B-40DAECB7934A}"/>
              </a:ext>
            </a:extLst>
          </p:cNvPr>
          <p:cNvSpPr>
            <a:spLocks noGrp="1"/>
          </p:cNvSpPr>
          <p:nvPr>
            <p:ph type="title"/>
          </p:nvPr>
        </p:nvSpPr>
        <p:spPr>
          <a:xfrm>
            <a:off x="458724" y="0"/>
            <a:ext cx="11532864" cy="988483"/>
          </a:xfrm>
        </p:spPr>
        <p:txBody>
          <a:bodyPr>
            <a:normAutofit/>
          </a:bodyPr>
          <a:lstStyle/>
          <a:p>
            <a:r>
              <a:rPr lang="en-US" dirty="0"/>
              <a:t>“Bridging the Skills Gap” (Production Support from AIR)</a:t>
            </a:r>
          </a:p>
        </p:txBody>
      </p:sp>
      <p:pic>
        <p:nvPicPr>
          <p:cNvPr id="11" name="Picture 10">
            <a:extLst>
              <a:ext uri="{FF2B5EF4-FFF2-40B4-BE49-F238E27FC236}">
                <a16:creationId xmlns:a16="http://schemas.microsoft.com/office/drawing/2014/main" id="{1E7B93F1-2C3F-4FB6-B682-3E1846BB8FDF}"/>
              </a:ext>
            </a:extLst>
          </p:cNvPr>
          <p:cNvPicPr>
            <a:picLocks noChangeAspect="1"/>
          </p:cNvPicPr>
          <p:nvPr/>
        </p:nvPicPr>
        <p:blipFill>
          <a:blip r:embed="rId5"/>
          <a:stretch>
            <a:fillRect/>
          </a:stretch>
        </p:blipFill>
        <p:spPr>
          <a:xfrm>
            <a:off x="6225156" y="1541515"/>
            <a:ext cx="3248721" cy="2057793"/>
          </a:xfrm>
          <a:prstGeom prst="rect">
            <a:avLst/>
          </a:prstGeom>
        </p:spPr>
      </p:pic>
      <p:pic>
        <p:nvPicPr>
          <p:cNvPr id="13" name="Picture 12">
            <a:extLst>
              <a:ext uri="{FF2B5EF4-FFF2-40B4-BE49-F238E27FC236}">
                <a16:creationId xmlns:a16="http://schemas.microsoft.com/office/drawing/2014/main" id="{1A487EDD-6B6A-43E1-A015-239B5DD1887D}"/>
              </a:ext>
            </a:extLst>
          </p:cNvPr>
          <p:cNvPicPr>
            <a:picLocks noChangeAspect="1"/>
          </p:cNvPicPr>
          <p:nvPr/>
        </p:nvPicPr>
        <p:blipFill>
          <a:blip r:embed="rId6"/>
          <a:stretch>
            <a:fillRect/>
          </a:stretch>
        </p:blipFill>
        <p:spPr>
          <a:xfrm>
            <a:off x="9639772" y="2639362"/>
            <a:ext cx="2443244" cy="1940475"/>
          </a:xfrm>
          <a:prstGeom prst="rect">
            <a:avLst/>
          </a:prstGeom>
        </p:spPr>
      </p:pic>
      <p:pic>
        <p:nvPicPr>
          <p:cNvPr id="15" name="Picture 14">
            <a:extLst>
              <a:ext uri="{FF2B5EF4-FFF2-40B4-BE49-F238E27FC236}">
                <a16:creationId xmlns:a16="http://schemas.microsoft.com/office/drawing/2014/main" id="{6C020CC4-77B3-4EC7-A3E9-FFBE4A8EC7FF}"/>
              </a:ext>
            </a:extLst>
          </p:cNvPr>
          <p:cNvPicPr>
            <a:picLocks noChangeAspect="1"/>
          </p:cNvPicPr>
          <p:nvPr/>
        </p:nvPicPr>
        <p:blipFill>
          <a:blip r:embed="rId7"/>
          <a:stretch>
            <a:fillRect/>
          </a:stretch>
        </p:blipFill>
        <p:spPr>
          <a:xfrm>
            <a:off x="6225156" y="3753395"/>
            <a:ext cx="3248721" cy="1757064"/>
          </a:xfrm>
          <a:prstGeom prst="rect">
            <a:avLst/>
          </a:prstGeom>
        </p:spPr>
      </p:pic>
    </p:spTree>
    <p:extLst>
      <p:ext uri="{BB962C8B-B14F-4D97-AF65-F5344CB8AC3E}">
        <p14:creationId xmlns:p14="http://schemas.microsoft.com/office/powerpoint/2010/main" val="4208289178"/>
      </p:ext>
    </p:extLst>
  </p:cSld>
  <p:clrMapOvr>
    <a:masterClrMapping/>
  </p:clrMapOvr>
</p:sld>
</file>

<file path=ppt/theme/theme1.xml><?xml version="1.0" encoding="utf-8"?>
<a:theme xmlns:a="http://schemas.openxmlformats.org/drawingml/2006/main" name="AIR 2021 Dark">
  <a:themeElements>
    <a:clrScheme name="GMMB-SwapCement for Light Sage">
      <a:dk1>
        <a:srgbClr val="000000"/>
      </a:dk1>
      <a:lt1>
        <a:srgbClr val="FFFFFF"/>
      </a:lt1>
      <a:dk2>
        <a:srgbClr val="1C252D"/>
      </a:dk2>
      <a:lt2>
        <a:srgbClr val="D1EEFC"/>
      </a:lt2>
      <a:accent1>
        <a:srgbClr val="00507F"/>
      </a:accent1>
      <a:accent2>
        <a:srgbClr val="009DD7"/>
      </a:accent2>
      <a:accent3>
        <a:srgbClr val="006E9F"/>
      </a:accent3>
      <a:accent4>
        <a:srgbClr val="08A94F"/>
      </a:accent4>
      <a:accent5>
        <a:srgbClr val="028342"/>
      </a:accent5>
      <a:accent6>
        <a:srgbClr val="E2E6E8"/>
      </a:accent6>
      <a:hlink>
        <a:srgbClr val="00507F"/>
      </a:hlink>
      <a:folHlink>
        <a:srgbClr val="49134C"/>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2"/>
        </a:solidFill>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AIR-PPT-Widescreen-LightAndDark-050321-ed.potx" id="{5BB15464-3850-4375-AFF6-209A39D444C4}" vid="{3A8D7738-196B-4075-8DBF-0EEA581E8D4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3848</TotalTime>
  <Words>1356</Words>
  <Application>Microsoft Office PowerPoint</Application>
  <PresentationFormat>Widescreen</PresentationFormat>
  <Paragraphs>125</Paragraphs>
  <Slides>16</Slides>
  <Notes>12</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16</vt:i4>
      </vt:variant>
    </vt:vector>
  </HeadingPairs>
  <TitlesOfParts>
    <vt:vector size="28" baseType="lpstr">
      <vt:lpstr>Arial</vt:lpstr>
      <vt:lpstr>Arial Narrow</vt:lpstr>
      <vt:lpstr>ArnhemPro</vt:lpstr>
      <vt:lpstr>Calibri</vt:lpstr>
      <vt:lpstr>georgia</vt:lpstr>
      <vt:lpstr>Gill Sans MT</vt:lpstr>
      <vt:lpstr>National 2 Web</vt:lpstr>
      <vt:lpstr>Raleway</vt:lpstr>
      <vt:lpstr>Roboto</vt:lpstr>
      <vt:lpstr>Tiempos Headline Web</vt:lpstr>
      <vt:lpstr>Times New Roman</vt:lpstr>
      <vt:lpstr>AIR 2021 Dark</vt:lpstr>
      <vt:lpstr>DEVELOPING DATA STORIES</vt:lpstr>
      <vt:lpstr>Meet the Presenters</vt:lpstr>
      <vt:lpstr>Agenda</vt:lpstr>
      <vt:lpstr>What Is a Data Story?</vt:lpstr>
      <vt:lpstr>“How Much Hotter Is Your Hometown” (Outside Project)</vt:lpstr>
      <vt:lpstr>“Lessons Lost” (Outside Project)</vt:lpstr>
      <vt:lpstr>“Americans Didn’t Wait” (Outside Project)</vt:lpstr>
      <vt:lpstr>“Pockets” (Outside Project)</vt:lpstr>
      <vt:lpstr>“Bridging the Skills Gap” (Production Support from AIR)</vt:lpstr>
      <vt:lpstr>“A Leak in the STEM Pipeline” (Production Support from AIR)</vt:lpstr>
      <vt:lpstr>TIMSS 2019 Results (Production Support from AIR)</vt:lpstr>
      <vt:lpstr>Activity One: What Makes an Effective Data Story?</vt:lpstr>
      <vt:lpstr>Data Story Process</vt:lpstr>
      <vt:lpstr>Recommended Data Story Process</vt:lpstr>
      <vt:lpstr>Meet the Team</vt:lpstr>
      <vt:lpstr>Meet the Team Skills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Lee, Michael</dc:creator>
  <cp:lastModifiedBy>Pelczar, Ali</cp:lastModifiedBy>
  <cp:revision>104</cp:revision>
  <dcterms:created xsi:type="dcterms:W3CDTF">2020-01-09T17:26:57Z</dcterms:created>
  <dcterms:modified xsi:type="dcterms:W3CDTF">2021-08-16T20:09:44Z</dcterms:modified>
</cp:coreProperties>
</file>